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3" r:id="rId2"/>
    <p:sldId id="267" r:id="rId3"/>
    <p:sldId id="272" r:id="rId4"/>
    <p:sldId id="268" r:id="rId5"/>
    <p:sldId id="269" r:id="rId6"/>
    <p:sldId id="270" r:id="rId7"/>
    <p:sldId id="273" r:id="rId8"/>
    <p:sldId id="271" r:id="rId9"/>
    <p:sldId id="274" r:id="rId10"/>
    <p:sldId id="280" r:id="rId11"/>
    <p:sldId id="281" r:id="rId12"/>
    <p:sldId id="275" r:id="rId13"/>
    <p:sldId id="279" r:id="rId14"/>
    <p:sldId id="278" r:id="rId15"/>
  </p:sldIdLst>
  <p:sldSz cx="9144000" cy="6858000" type="screen4x3"/>
  <p:notesSz cx="6858000" cy="9144000"/>
  <p:embeddedFontLst>
    <p:embeddedFont>
      <p:font typeface="Matilda" charset="0"/>
      <p:regular r:id="rId16"/>
    </p:embeddedFont>
    <p:embeddedFont>
      <p:font typeface="Arial Black" pitchFamily="34" charset="0"/>
      <p:bold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000"/>
    <a:srgbClr val="5F9127"/>
    <a:srgbClr val="456A1C"/>
    <a:srgbClr val="DEA900"/>
    <a:srgbClr val="6CA62C"/>
    <a:srgbClr val="E4931C"/>
    <a:srgbClr val="FFE89F"/>
    <a:srgbClr val="008080"/>
    <a:srgbClr val="27704F"/>
    <a:srgbClr val="69A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62" autoAdjust="0"/>
  </p:normalViewPr>
  <p:slideViewPr>
    <p:cSldViewPr>
      <p:cViewPr>
        <p:scale>
          <a:sx n="76" d="100"/>
          <a:sy n="76" d="100"/>
        </p:scale>
        <p:origin x="-11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B050"/>
                </a:solidFill>
              </a:rPr>
              <a:t>Костик Инга Васильевна</a:t>
            </a:r>
            <a:endParaRPr lang="ru-RU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2952328" cy="3161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9" y="4286256"/>
            <a:ext cx="432047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Директор 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МОУ 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«ООШ п.Чикшино»</a:t>
            </a:r>
          </a:p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Учитель ИЗО </a:t>
            </a:r>
          </a:p>
          <a:p>
            <a:endParaRPr lang="ru-RU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2609" y="980728"/>
            <a:ext cx="5310109" cy="54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124744"/>
            <a:ext cx="2952328" cy="3161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29" y="1277144"/>
            <a:ext cx="2952328" cy="3161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896544" cy="6362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E:\Костик И.В\Костик Инга Васильевн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26010"/>
            <a:ext cx="43204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82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224" y="404664"/>
            <a:ext cx="4488272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E:\Костик И.В\IM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4447"/>
            <a:ext cx="4427984" cy="6381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588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472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9"/>
            <a:ext cx="4680520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29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нга\Desktop\ИЗО\DSCN69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04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ru-RU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r="646"/>
          <a:stretch>
            <a:fillRect/>
          </a:stretch>
        </p:blipFill>
        <p:spPr bwMode="auto">
          <a:xfrm>
            <a:off x="395536" y="188640"/>
            <a:ext cx="8280920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94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МОИ           ДОСТИЖЕНИЯ 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608563"/>
              </p:ext>
            </p:extLst>
          </p:nvPr>
        </p:nvGraphicFramePr>
        <p:xfrm>
          <a:off x="468313" y="1341438"/>
          <a:ext cx="8207376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3688"/>
                <a:gridCol w="4103688"/>
              </a:tblGrid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Что и когда закончил</a:t>
                      </a:r>
                      <a:endParaRPr lang="ru-RU" sz="2800" dirty="0" smtClean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КГПИ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г. Сыктывкар, 1995г.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Стаж  работы</a:t>
                      </a:r>
                      <a:endParaRPr lang="ru-RU" sz="2800" dirty="0" smtClean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30 лет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Категория </a:t>
                      </a:r>
                      <a:endParaRPr lang="ru-RU" sz="2800" dirty="0" smtClean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Высшая</a:t>
                      </a:r>
                      <a:r>
                        <a:rPr lang="ru-RU" sz="2000" baseline="0" dirty="0" smtClean="0">
                          <a:latin typeface="Arial Black" panose="020B0A04020102020204" pitchFamily="34" charset="0"/>
                        </a:rPr>
                        <a:t> 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Повышение квалификации</a:t>
                      </a:r>
                      <a:endParaRPr lang="ru-RU" sz="2800" dirty="0" smtClean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г.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Сыктывкар, КРИРО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2016г.май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Предполагаемые сроки </a:t>
                      </a:r>
                      <a:r>
                        <a:rPr lang="ru-RU" sz="2000" dirty="0" smtClean="0"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повышения квалификации   (год)</a:t>
                      </a:r>
                      <a:endParaRPr lang="ru-RU" sz="2800" dirty="0" smtClean="0"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2021г.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Тема самообразования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«Через технологию проекта к развитию активной познавательной деятельности»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143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Инга\Downloads\Инга\Документ МПГ317-570306 (Znanio.ru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46449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7646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66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Успехи в работе 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52736"/>
            <a:ext cx="8280920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118" y="6093125"/>
            <a:ext cx="287338" cy="35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91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60648"/>
            <a:ext cx="2280479" cy="274698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016" y="295289"/>
            <a:ext cx="2169855" cy="306693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00808" y="1988840"/>
            <a:ext cx="2424496" cy="3429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59755" y="-267067"/>
            <a:ext cx="2688986" cy="37444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2949634"/>
            <a:ext cx="2736304" cy="3647718"/>
          </a:xfrm>
          <a:prstGeom prst="rect">
            <a:avLst/>
          </a:prstGeom>
        </p:spPr>
      </p:pic>
      <p:pic>
        <p:nvPicPr>
          <p:cNvPr id="2051" name="Picture 3" descr="C:\Users\Инга\Downloads\Инга\Certificate_plan_meropriyatij_dorozhnaya_karta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068960"/>
            <a:ext cx="316835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Костик И.В\Cертификат отличия I степени-Формирование социальной активности и гражданской позиции обучающихся в условиях реализации ФГОС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49634"/>
            <a:ext cx="2880320" cy="364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54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нга\Pictures\Личные документы\Сертиф. Инга\аттестация ИЗО учитель\181  Костик Инга Васильевна (pdf.io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8518"/>
            <a:ext cx="4571417" cy="611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39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нга\Pictures\Личные документы\Сертиф. Инга\аттестация ИЗО учитель\1 место профстандарт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71400"/>
            <a:ext cx="489654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Инга\Pictures\Личные документы\Сертиф. Инга\аттестация ИЗО учитель\Cертификат отличия I степени-Деятельностное обучение как основа инновационного подхода к образованию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258517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89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4536505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Инга\Pictures\Личные документы\Сертиф. Инга\аттестация ИЗО учитель\Certificate_tehnologicheskaya_karta_proekta_po_izo__hohlomskaya_rosp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0836"/>
            <a:ext cx="4853836" cy="69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0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600400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5" y="404664"/>
            <a:ext cx="5184577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28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60000"/>
      </a:hlink>
      <a:folHlink>
        <a:srgbClr val="FFABAB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1918</TotalTime>
  <Words>67</Words>
  <Application>Microsoft Office PowerPoint</Application>
  <PresentationFormat>Экран (4:3)</PresentationFormat>
  <Paragraphs>22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Matilda</vt:lpstr>
      <vt:lpstr>Times New Roman</vt:lpstr>
      <vt:lpstr>Arial Black</vt:lpstr>
      <vt:lpstr>Тема Office</vt:lpstr>
      <vt:lpstr>Костик Инга Васильевна</vt:lpstr>
      <vt:lpstr>МОИ           ДОСТИЖЕНИЯ </vt:lpstr>
      <vt:lpstr>Презентация PowerPoint</vt:lpstr>
      <vt:lpstr>Успехи в работе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ИВ</dc:creator>
  <cp:lastModifiedBy>Тамара</cp:lastModifiedBy>
  <cp:revision>113</cp:revision>
  <dcterms:created xsi:type="dcterms:W3CDTF">2013-08-23T08:38:35Z</dcterms:created>
  <dcterms:modified xsi:type="dcterms:W3CDTF">2020-10-02T04:45:21Z</dcterms:modified>
</cp:coreProperties>
</file>