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296" r:id="rId2"/>
    <p:sldId id="297" r:id="rId3"/>
    <p:sldId id="324" r:id="rId4"/>
    <p:sldId id="325" r:id="rId5"/>
    <p:sldId id="326" r:id="rId6"/>
    <p:sldId id="327" r:id="rId7"/>
    <p:sldId id="328" r:id="rId8"/>
    <p:sldId id="300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7" r:id="rId17"/>
    <p:sldId id="342" r:id="rId18"/>
    <p:sldId id="339" r:id="rId19"/>
    <p:sldId id="345" r:id="rId20"/>
    <p:sldId id="340" r:id="rId21"/>
    <p:sldId id="343" r:id="rId22"/>
    <p:sldId id="344" r:id="rId23"/>
    <p:sldId id="31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06A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F77BC-CD80-44E1-9ED6-CFDDCAE85370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A8ABE6-7B0F-4558-A5B2-2B871EF5755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Объяснительно-иллюстративный подход: </a:t>
          </a:r>
          <a:r>
            <a:rPr lang="ru-RU" sz="1800" b="0" i="0" dirty="0" smtClean="0">
              <a:solidFill>
                <a:schemeClr val="bg1">
                  <a:lumMod val="95000"/>
                </a:schemeClr>
              </a:solidFill>
            </a:rPr>
            <a:t>учитель сообщает готовую информацию разными средствами, а учащиеся воспринимают ее, осознают и фиксируют в памяти.</a:t>
          </a:r>
          <a:endParaRPr lang="ru-RU" sz="1800" b="1" dirty="0">
            <a:solidFill>
              <a:schemeClr val="bg1">
                <a:lumMod val="95000"/>
              </a:schemeClr>
            </a:solidFill>
          </a:endParaRPr>
        </a:p>
      </dgm:t>
    </dgm:pt>
    <dgm:pt modelId="{D16E4222-F9EE-4732-84C1-F713D437159F}" type="parTrans" cxnId="{DC25FD37-8228-47B5-9A3C-4204BED70348}">
      <dgm:prSet/>
      <dgm:spPr/>
      <dgm:t>
        <a:bodyPr/>
        <a:lstStyle/>
        <a:p>
          <a:endParaRPr lang="ru-RU"/>
        </a:p>
      </dgm:t>
    </dgm:pt>
    <dgm:pt modelId="{EB138382-7AA5-451A-B78B-EE9499D693AC}" type="sibTrans" cxnId="{DC25FD37-8228-47B5-9A3C-4204BED70348}">
      <dgm:prSet/>
      <dgm:spPr/>
      <dgm:t>
        <a:bodyPr/>
        <a:lstStyle/>
        <a:p>
          <a:endParaRPr lang="ru-RU"/>
        </a:p>
      </dgm:t>
    </dgm:pt>
    <dgm:pt modelId="{3A7C3198-AAF5-453E-8707-3BE1DA515EEA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2">
                  <a:lumMod val="75000"/>
                </a:schemeClr>
              </a:solidFill>
            </a:rPr>
            <a:t>Системно-деятельностный</a:t>
          </a:r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 подход: </a:t>
          </a:r>
          <a:r>
            <a:rPr lang="ru-RU" sz="1800" b="0" i="0" dirty="0" smtClean="0">
              <a:solidFill>
                <a:schemeClr val="tx2">
                  <a:lumMod val="75000"/>
                </a:schemeClr>
              </a:solidFill>
            </a:rPr>
            <a:t>усвоение содержания обучения происходит не путем передачи информации, а в процессе собственной активной деятельности ученика.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EC0E5C39-AA56-4260-8F5A-CBFD120465B0}" type="parTrans" cxnId="{2E862F3E-E5D2-42C3-8A7E-586C53B4AD77}">
      <dgm:prSet/>
      <dgm:spPr/>
      <dgm:t>
        <a:bodyPr/>
        <a:lstStyle/>
        <a:p>
          <a:endParaRPr lang="ru-RU"/>
        </a:p>
      </dgm:t>
    </dgm:pt>
    <dgm:pt modelId="{77583A79-045F-46E9-A1E3-02C6102D1891}" type="sibTrans" cxnId="{2E862F3E-E5D2-42C3-8A7E-586C53B4AD77}">
      <dgm:prSet/>
      <dgm:spPr/>
      <dgm:t>
        <a:bodyPr/>
        <a:lstStyle/>
        <a:p>
          <a:endParaRPr lang="ru-RU"/>
        </a:p>
      </dgm:t>
    </dgm:pt>
    <dgm:pt modelId="{7E36A1F1-53BF-44F9-809E-9054805F406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Проблемно-развивающий подход: </a:t>
          </a:r>
          <a:r>
            <a:rPr lang="ru-RU" sz="1600" b="0" i="0" dirty="0" smtClean="0">
              <a:solidFill>
                <a:schemeClr val="accent4">
                  <a:lumMod val="50000"/>
                </a:schemeClr>
              </a:solidFill>
            </a:rPr>
            <a:t>ученик должен сам найти ответ на неизвестный вопрос, опираясь на умение строить гипотезы, их проверять, находить верное решение разнообразными способами.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B4CD09F3-4769-4B6C-9CDF-DFB03CE85DD3}" type="parTrans" cxnId="{0B18A788-5938-47F2-985A-AA01C8FDD888}">
      <dgm:prSet/>
      <dgm:spPr/>
      <dgm:t>
        <a:bodyPr/>
        <a:lstStyle/>
        <a:p>
          <a:endParaRPr lang="ru-RU"/>
        </a:p>
      </dgm:t>
    </dgm:pt>
    <dgm:pt modelId="{4658306B-9BBA-4831-B8DF-0AA9CC068D32}" type="sibTrans" cxnId="{0B18A788-5938-47F2-985A-AA01C8FDD888}">
      <dgm:prSet/>
      <dgm:spPr/>
      <dgm:t>
        <a:bodyPr/>
        <a:lstStyle/>
        <a:p>
          <a:endParaRPr lang="ru-RU"/>
        </a:p>
      </dgm:t>
    </dgm:pt>
    <dgm:pt modelId="{A069CEA4-7AE8-4D5C-865C-60DFB7BE0B6B}" type="pres">
      <dgm:prSet presAssocID="{1A1F77BC-CD80-44E1-9ED6-CFDDCAE853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8736A-A895-4669-8A86-59D506F06597}" type="pres">
      <dgm:prSet presAssocID="{06A8ABE6-7B0F-4558-A5B2-2B871EF57556}" presName="parentLin" presStyleCnt="0"/>
      <dgm:spPr/>
    </dgm:pt>
    <dgm:pt modelId="{B29A5E68-0E04-40F9-BC7F-000B54B5E061}" type="pres">
      <dgm:prSet presAssocID="{06A8ABE6-7B0F-4558-A5B2-2B871EF5755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03C018D-32CF-44B8-8E8B-FB37E8440F6F}" type="pres">
      <dgm:prSet presAssocID="{06A8ABE6-7B0F-4558-A5B2-2B871EF575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7A6BE-4A6A-43E6-8FC4-D2F26C31DD6A}" type="pres">
      <dgm:prSet presAssocID="{06A8ABE6-7B0F-4558-A5B2-2B871EF57556}" presName="negativeSpace" presStyleCnt="0"/>
      <dgm:spPr/>
    </dgm:pt>
    <dgm:pt modelId="{9E512E1B-D09C-4459-A03F-72BD3403D9A8}" type="pres">
      <dgm:prSet presAssocID="{06A8ABE6-7B0F-4558-A5B2-2B871EF57556}" presName="childText" presStyleLbl="conFgAcc1" presStyleIdx="0" presStyleCnt="3">
        <dgm:presLayoutVars>
          <dgm:bulletEnabled val="1"/>
        </dgm:presLayoutVars>
      </dgm:prSet>
      <dgm:spPr/>
    </dgm:pt>
    <dgm:pt modelId="{C34A6A7D-8FCF-408C-B18B-347EAB9DFB34}" type="pres">
      <dgm:prSet presAssocID="{EB138382-7AA5-451A-B78B-EE9499D693AC}" presName="spaceBetweenRectangles" presStyleCnt="0"/>
      <dgm:spPr/>
    </dgm:pt>
    <dgm:pt modelId="{039F20EF-605F-41E3-88C9-3829A1D3F10C}" type="pres">
      <dgm:prSet presAssocID="{3A7C3198-AAF5-453E-8707-3BE1DA515EEA}" presName="parentLin" presStyleCnt="0"/>
      <dgm:spPr/>
    </dgm:pt>
    <dgm:pt modelId="{5C2B211B-6CE4-4882-9139-2F6BD8B41051}" type="pres">
      <dgm:prSet presAssocID="{3A7C3198-AAF5-453E-8707-3BE1DA515EE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B5C0630-BEC9-4A07-84C9-9CD03AB820C3}" type="pres">
      <dgm:prSet presAssocID="{3A7C3198-AAF5-453E-8707-3BE1DA515E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7902-0450-4197-B13B-7D733C8A5E54}" type="pres">
      <dgm:prSet presAssocID="{3A7C3198-AAF5-453E-8707-3BE1DA515EEA}" presName="negativeSpace" presStyleCnt="0"/>
      <dgm:spPr/>
    </dgm:pt>
    <dgm:pt modelId="{1A6469F1-BFB5-4618-9BDA-220BF274FCF8}" type="pres">
      <dgm:prSet presAssocID="{3A7C3198-AAF5-453E-8707-3BE1DA515EEA}" presName="childText" presStyleLbl="conFgAcc1" presStyleIdx="1" presStyleCnt="3">
        <dgm:presLayoutVars>
          <dgm:bulletEnabled val="1"/>
        </dgm:presLayoutVars>
      </dgm:prSet>
      <dgm:spPr/>
    </dgm:pt>
    <dgm:pt modelId="{442055DB-039E-4FC5-95F8-720B18D74923}" type="pres">
      <dgm:prSet presAssocID="{77583A79-045F-46E9-A1E3-02C6102D1891}" presName="spaceBetweenRectangles" presStyleCnt="0"/>
      <dgm:spPr/>
    </dgm:pt>
    <dgm:pt modelId="{B51B8FBC-503D-4E30-A118-38DCCA920AAC}" type="pres">
      <dgm:prSet presAssocID="{7E36A1F1-53BF-44F9-809E-9054805F4068}" presName="parentLin" presStyleCnt="0"/>
      <dgm:spPr/>
    </dgm:pt>
    <dgm:pt modelId="{072C20F9-4492-453D-B4BC-0340B526251A}" type="pres">
      <dgm:prSet presAssocID="{7E36A1F1-53BF-44F9-809E-9054805F406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F8C2477-BE27-4633-87AE-F11043EA5E47}" type="pres">
      <dgm:prSet presAssocID="{7E36A1F1-53BF-44F9-809E-9054805F40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EAB48-AB66-4B92-9F9E-5CC861257C6C}" type="pres">
      <dgm:prSet presAssocID="{7E36A1F1-53BF-44F9-809E-9054805F4068}" presName="negativeSpace" presStyleCnt="0"/>
      <dgm:spPr/>
    </dgm:pt>
    <dgm:pt modelId="{7FC2783F-5EA5-4DB7-861E-45FBA5CDB1BB}" type="pres">
      <dgm:prSet presAssocID="{7E36A1F1-53BF-44F9-809E-9054805F40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87679C-750A-4810-9910-9F4E768FC519}" type="presOf" srcId="{06A8ABE6-7B0F-4558-A5B2-2B871EF57556}" destId="{303C018D-32CF-44B8-8E8B-FB37E8440F6F}" srcOrd="1" destOrd="0" presId="urn:microsoft.com/office/officeart/2005/8/layout/list1"/>
    <dgm:cxn modelId="{DC25FD37-8228-47B5-9A3C-4204BED70348}" srcId="{1A1F77BC-CD80-44E1-9ED6-CFDDCAE85370}" destId="{06A8ABE6-7B0F-4558-A5B2-2B871EF57556}" srcOrd="0" destOrd="0" parTransId="{D16E4222-F9EE-4732-84C1-F713D437159F}" sibTransId="{EB138382-7AA5-451A-B78B-EE9499D693AC}"/>
    <dgm:cxn modelId="{A5B742BB-78B1-4E0E-82F6-8D8DEDFE9301}" type="presOf" srcId="{7E36A1F1-53BF-44F9-809E-9054805F4068}" destId="{1F8C2477-BE27-4633-87AE-F11043EA5E47}" srcOrd="1" destOrd="0" presId="urn:microsoft.com/office/officeart/2005/8/layout/list1"/>
    <dgm:cxn modelId="{BB0645CC-3712-4FCF-9586-3C25D8DB45CB}" type="presOf" srcId="{7E36A1F1-53BF-44F9-809E-9054805F4068}" destId="{072C20F9-4492-453D-B4BC-0340B526251A}" srcOrd="0" destOrd="0" presId="urn:microsoft.com/office/officeart/2005/8/layout/list1"/>
    <dgm:cxn modelId="{16CC775D-2A60-4CB6-8A0C-39FB2B169901}" type="presOf" srcId="{06A8ABE6-7B0F-4558-A5B2-2B871EF57556}" destId="{B29A5E68-0E04-40F9-BC7F-000B54B5E061}" srcOrd="0" destOrd="0" presId="urn:microsoft.com/office/officeart/2005/8/layout/list1"/>
    <dgm:cxn modelId="{2192C755-94D3-4019-9B4B-7FD39E08AD93}" type="presOf" srcId="{1A1F77BC-CD80-44E1-9ED6-CFDDCAE85370}" destId="{A069CEA4-7AE8-4D5C-865C-60DFB7BE0B6B}" srcOrd="0" destOrd="0" presId="urn:microsoft.com/office/officeart/2005/8/layout/list1"/>
    <dgm:cxn modelId="{82CDC1C8-EF54-45A8-A3A4-19AD59837114}" type="presOf" srcId="{3A7C3198-AAF5-453E-8707-3BE1DA515EEA}" destId="{BB5C0630-BEC9-4A07-84C9-9CD03AB820C3}" srcOrd="1" destOrd="0" presId="urn:microsoft.com/office/officeart/2005/8/layout/list1"/>
    <dgm:cxn modelId="{2E862F3E-E5D2-42C3-8A7E-586C53B4AD77}" srcId="{1A1F77BC-CD80-44E1-9ED6-CFDDCAE85370}" destId="{3A7C3198-AAF5-453E-8707-3BE1DA515EEA}" srcOrd="1" destOrd="0" parTransId="{EC0E5C39-AA56-4260-8F5A-CBFD120465B0}" sibTransId="{77583A79-045F-46E9-A1E3-02C6102D1891}"/>
    <dgm:cxn modelId="{204E2088-1B84-447D-937F-8FA86D2D509D}" type="presOf" srcId="{3A7C3198-AAF5-453E-8707-3BE1DA515EEA}" destId="{5C2B211B-6CE4-4882-9139-2F6BD8B41051}" srcOrd="0" destOrd="0" presId="urn:microsoft.com/office/officeart/2005/8/layout/list1"/>
    <dgm:cxn modelId="{0B18A788-5938-47F2-985A-AA01C8FDD888}" srcId="{1A1F77BC-CD80-44E1-9ED6-CFDDCAE85370}" destId="{7E36A1F1-53BF-44F9-809E-9054805F4068}" srcOrd="2" destOrd="0" parTransId="{B4CD09F3-4769-4B6C-9CDF-DFB03CE85DD3}" sibTransId="{4658306B-9BBA-4831-B8DF-0AA9CC068D32}"/>
    <dgm:cxn modelId="{B0ABC9E8-3584-4B43-B183-3E63359F4524}" type="presParOf" srcId="{A069CEA4-7AE8-4D5C-865C-60DFB7BE0B6B}" destId="{4698736A-A895-4669-8A86-59D506F06597}" srcOrd="0" destOrd="0" presId="urn:microsoft.com/office/officeart/2005/8/layout/list1"/>
    <dgm:cxn modelId="{B0C50FDD-B565-4B7F-B527-6E5EB33CA632}" type="presParOf" srcId="{4698736A-A895-4669-8A86-59D506F06597}" destId="{B29A5E68-0E04-40F9-BC7F-000B54B5E061}" srcOrd="0" destOrd="0" presId="urn:microsoft.com/office/officeart/2005/8/layout/list1"/>
    <dgm:cxn modelId="{B1ED8723-381B-489D-AD33-32AF11303CEA}" type="presParOf" srcId="{4698736A-A895-4669-8A86-59D506F06597}" destId="{303C018D-32CF-44B8-8E8B-FB37E8440F6F}" srcOrd="1" destOrd="0" presId="urn:microsoft.com/office/officeart/2005/8/layout/list1"/>
    <dgm:cxn modelId="{41572869-4B81-4ED9-9718-5DBA45523FEB}" type="presParOf" srcId="{A069CEA4-7AE8-4D5C-865C-60DFB7BE0B6B}" destId="{4647A6BE-4A6A-43E6-8FC4-D2F26C31DD6A}" srcOrd="1" destOrd="0" presId="urn:microsoft.com/office/officeart/2005/8/layout/list1"/>
    <dgm:cxn modelId="{D65DFF54-FE19-4C78-935D-D9ED05B6A67B}" type="presParOf" srcId="{A069CEA4-7AE8-4D5C-865C-60DFB7BE0B6B}" destId="{9E512E1B-D09C-4459-A03F-72BD3403D9A8}" srcOrd="2" destOrd="0" presId="urn:microsoft.com/office/officeart/2005/8/layout/list1"/>
    <dgm:cxn modelId="{C7CED854-F38C-4C56-9CE2-A5D2C86F1783}" type="presParOf" srcId="{A069CEA4-7AE8-4D5C-865C-60DFB7BE0B6B}" destId="{C34A6A7D-8FCF-408C-B18B-347EAB9DFB34}" srcOrd="3" destOrd="0" presId="urn:microsoft.com/office/officeart/2005/8/layout/list1"/>
    <dgm:cxn modelId="{7FCE34AA-5926-4348-A0A0-C4BD95AEBC6D}" type="presParOf" srcId="{A069CEA4-7AE8-4D5C-865C-60DFB7BE0B6B}" destId="{039F20EF-605F-41E3-88C9-3829A1D3F10C}" srcOrd="4" destOrd="0" presId="urn:microsoft.com/office/officeart/2005/8/layout/list1"/>
    <dgm:cxn modelId="{B2649C91-6F56-45F1-B38D-2C7E1A976B69}" type="presParOf" srcId="{039F20EF-605F-41E3-88C9-3829A1D3F10C}" destId="{5C2B211B-6CE4-4882-9139-2F6BD8B41051}" srcOrd="0" destOrd="0" presId="urn:microsoft.com/office/officeart/2005/8/layout/list1"/>
    <dgm:cxn modelId="{EDD053C6-150E-4099-A6F9-286866259F86}" type="presParOf" srcId="{039F20EF-605F-41E3-88C9-3829A1D3F10C}" destId="{BB5C0630-BEC9-4A07-84C9-9CD03AB820C3}" srcOrd="1" destOrd="0" presId="urn:microsoft.com/office/officeart/2005/8/layout/list1"/>
    <dgm:cxn modelId="{B87CF69D-F691-48C2-BB72-B44C81F987E9}" type="presParOf" srcId="{A069CEA4-7AE8-4D5C-865C-60DFB7BE0B6B}" destId="{AD747902-0450-4197-B13B-7D733C8A5E54}" srcOrd="5" destOrd="0" presId="urn:microsoft.com/office/officeart/2005/8/layout/list1"/>
    <dgm:cxn modelId="{9DBCC087-486A-4FE7-B296-5149015A77A9}" type="presParOf" srcId="{A069CEA4-7AE8-4D5C-865C-60DFB7BE0B6B}" destId="{1A6469F1-BFB5-4618-9BDA-220BF274FCF8}" srcOrd="6" destOrd="0" presId="urn:microsoft.com/office/officeart/2005/8/layout/list1"/>
    <dgm:cxn modelId="{A15EF881-4E59-45F7-AAFC-0816E9FF7505}" type="presParOf" srcId="{A069CEA4-7AE8-4D5C-865C-60DFB7BE0B6B}" destId="{442055DB-039E-4FC5-95F8-720B18D74923}" srcOrd="7" destOrd="0" presId="urn:microsoft.com/office/officeart/2005/8/layout/list1"/>
    <dgm:cxn modelId="{A49EDA1F-753A-4FA3-8F0B-229A02BB7C76}" type="presParOf" srcId="{A069CEA4-7AE8-4D5C-865C-60DFB7BE0B6B}" destId="{B51B8FBC-503D-4E30-A118-38DCCA920AAC}" srcOrd="8" destOrd="0" presId="urn:microsoft.com/office/officeart/2005/8/layout/list1"/>
    <dgm:cxn modelId="{4554F3D5-C804-4FA6-B288-4D3FC46353EB}" type="presParOf" srcId="{B51B8FBC-503D-4E30-A118-38DCCA920AAC}" destId="{072C20F9-4492-453D-B4BC-0340B526251A}" srcOrd="0" destOrd="0" presId="urn:microsoft.com/office/officeart/2005/8/layout/list1"/>
    <dgm:cxn modelId="{6AB75374-AC57-4ED2-9C9A-7AA353FCD3FA}" type="presParOf" srcId="{B51B8FBC-503D-4E30-A118-38DCCA920AAC}" destId="{1F8C2477-BE27-4633-87AE-F11043EA5E47}" srcOrd="1" destOrd="0" presId="urn:microsoft.com/office/officeart/2005/8/layout/list1"/>
    <dgm:cxn modelId="{E3FFA1C0-22A1-490F-8562-6F7ECCE3E222}" type="presParOf" srcId="{A069CEA4-7AE8-4D5C-865C-60DFB7BE0B6B}" destId="{603EAB48-AB66-4B92-9F9E-5CC861257C6C}" srcOrd="9" destOrd="0" presId="urn:microsoft.com/office/officeart/2005/8/layout/list1"/>
    <dgm:cxn modelId="{220B0D9D-B127-4D9E-A3B4-F006321430E5}" type="presParOf" srcId="{A069CEA4-7AE8-4D5C-865C-60DFB7BE0B6B}" destId="{7FC2783F-5EA5-4DB7-861E-45FBA5CDB1BB}" srcOrd="10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54E875-9460-41D9-964C-5132C39D9985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20D3F1B-1A9F-4932-8D66-DA2CB0107383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рефлексивный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3F4EFC63-574B-4591-AE50-0DFD0816F68C}" type="parTrans" cxnId="{7B6108D5-0F8B-421D-90DF-A5883F5C1E68}">
      <dgm:prSet/>
      <dgm:spPr/>
      <dgm:t>
        <a:bodyPr/>
        <a:lstStyle/>
        <a:p>
          <a:endParaRPr lang="ru-RU"/>
        </a:p>
      </dgm:t>
    </dgm:pt>
    <dgm:pt modelId="{8CDDE416-A697-4C08-9991-DEB00F8A7A74}" type="sibTrans" cxnId="{7B6108D5-0F8B-421D-90DF-A5883F5C1E68}">
      <dgm:prSet/>
      <dgm:spPr/>
      <dgm:t>
        <a:bodyPr/>
        <a:lstStyle/>
        <a:p>
          <a:endParaRPr lang="ru-RU"/>
        </a:p>
      </dgm:t>
    </dgm:pt>
    <dgm:pt modelId="{62ACDFA3-5FEF-4442-B6BF-23FA00420689}" type="pres">
      <dgm:prSet presAssocID="{E454E875-9460-41D9-964C-5132C39D99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C545D1-818D-4AAA-BF5D-7E868F89CB74}" type="pres">
      <dgm:prSet presAssocID="{920D3F1B-1A9F-4932-8D66-DA2CB0107383}" presName="parentText" presStyleLbl="node1" presStyleIdx="0" presStyleCnt="1" custLinFactNeighborY="-11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17779-C3B0-442A-99D2-AB11A0FDBA9E}" type="presOf" srcId="{E454E875-9460-41D9-964C-5132C39D9985}" destId="{62ACDFA3-5FEF-4442-B6BF-23FA00420689}" srcOrd="0" destOrd="0" presId="urn:microsoft.com/office/officeart/2005/8/layout/vList2"/>
    <dgm:cxn modelId="{7B6108D5-0F8B-421D-90DF-A5883F5C1E68}" srcId="{E454E875-9460-41D9-964C-5132C39D9985}" destId="{920D3F1B-1A9F-4932-8D66-DA2CB0107383}" srcOrd="0" destOrd="0" parTransId="{3F4EFC63-574B-4591-AE50-0DFD0816F68C}" sibTransId="{8CDDE416-A697-4C08-9991-DEB00F8A7A74}"/>
    <dgm:cxn modelId="{67ECDF61-626B-4BFE-9484-78CF8B4F949E}" type="presOf" srcId="{920D3F1B-1A9F-4932-8D66-DA2CB0107383}" destId="{78C545D1-818D-4AAA-BF5D-7E868F89CB74}" srcOrd="0" destOrd="0" presId="urn:microsoft.com/office/officeart/2005/8/layout/vList2"/>
    <dgm:cxn modelId="{C6408836-40FD-4CD6-B630-4AC29C438C3D}" type="presParOf" srcId="{62ACDFA3-5FEF-4442-B6BF-23FA00420689}" destId="{78C545D1-818D-4AAA-BF5D-7E868F89CB74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1A2B6-7283-47E1-8229-DE2F08B9EBCB}" type="doc">
      <dgm:prSet loTypeId="urn:microsoft.com/office/officeart/2005/8/layout/bProcess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403D22C-589F-4EAF-948B-C5191B9BDAF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Тема урока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E6182798-3DA0-4508-984B-919D46E44641}" type="parTrans" cxnId="{27D95A21-55EA-43A8-9FB9-2C93AA467B89}">
      <dgm:prSet/>
      <dgm:spPr/>
      <dgm:t>
        <a:bodyPr/>
        <a:lstStyle/>
        <a:p>
          <a:endParaRPr lang="ru-RU"/>
        </a:p>
      </dgm:t>
    </dgm:pt>
    <dgm:pt modelId="{99745776-0A22-415B-8D30-FEBA02B50D6E}" type="sibTrans" cxnId="{27D95A21-55EA-43A8-9FB9-2C93AA467B89}">
      <dgm:prSet/>
      <dgm:spPr/>
      <dgm:t>
        <a:bodyPr/>
        <a:lstStyle/>
        <a:p>
          <a:endParaRPr lang="ru-RU"/>
        </a:p>
      </dgm:t>
    </dgm:pt>
    <dgm:pt modelId="{33650FC4-072A-4DA8-869D-F5D689B1A8E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Цели</a:t>
          </a:r>
          <a:endParaRPr lang="ru-RU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BD6DF8FF-F81C-4820-A557-68DE070DD6B3}" type="parTrans" cxnId="{BB09FBBA-1944-4A3E-A398-773D8A951091}">
      <dgm:prSet/>
      <dgm:spPr/>
      <dgm:t>
        <a:bodyPr/>
        <a:lstStyle/>
        <a:p>
          <a:endParaRPr lang="ru-RU"/>
        </a:p>
      </dgm:t>
    </dgm:pt>
    <dgm:pt modelId="{0C4B4A9B-9ED7-496F-9F5D-B389C6FAC61F}" type="sibTrans" cxnId="{BB09FBBA-1944-4A3E-A398-773D8A951091}">
      <dgm:prSet/>
      <dgm:spPr/>
      <dgm:t>
        <a:bodyPr/>
        <a:lstStyle/>
        <a:p>
          <a:endParaRPr lang="ru-RU"/>
        </a:p>
      </dgm:t>
    </dgm:pt>
    <dgm:pt modelId="{3EAF371F-AF30-4AF9-8CB8-DB507EFE795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Задачи</a:t>
          </a:r>
          <a:endParaRPr lang="ru-RU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C7F067AC-6FB8-4EFE-9F96-63FD34003CE9}" type="parTrans" cxnId="{57DEE3C4-FCF3-4FF0-AE7E-686361E17876}">
      <dgm:prSet/>
      <dgm:spPr/>
      <dgm:t>
        <a:bodyPr/>
        <a:lstStyle/>
        <a:p>
          <a:endParaRPr lang="ru-RU"/>
        </a:p>
      </dgm:t>
    </dgm:pt>
    <dgm:pt modelId="{71DAC8AD-1F5B-4927-8088-8C32A1721E1B}" type="sibTrans" cxnId="{57DEE3C4-FCF3-4FF0-AE7E-686361E17876}">
      <dgm:prSet/>
      <dgm:spPr/>
      <dgm:t>
        <a:bodyPr/>
        <a:lstStyle/>
        <a:p>
          <a:endParaRPr lang="ru-RU"/>
        </a:p>
      </dgm:t>
    </dgm:pt>
    <dgm:pt modelId="{0C824CE8-C9D9-4A24-BE30-0B714B590EC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4">
                  <a:lumMod val="50000"/>
                </a:schemeClr>
              </a:solidFill>
            </a:rPr>
            <a:t>Отбор содержания</a:t>
          </a:r>
          <a:endParaRPr lang="ru-RU" sz="1000" b="1" dirty="0">
            <a:solidFill>
              <a:schemeClr val="accent4">
                <a:lumMod val="50000"/>
              </a:schemeClr>
            </a:solidFill>
          </a:endParaRPr>
        </a:p>
      </dgm:t>
    </dgm:pt>
    <dgm:pt modelId="{A514037A-4C71-4B66-9AD3-5C6DFBFDB3ED}" type="parTrans" cxnId="{272865D6-C9C7-4B70-9428-096D4ADE81D3}">
      <dgm:prSet/>
      <dgm:spPr/>
      <dgm:t>
        <a:bodyPr/>
        <a:lstStyle/>
        <a:p>
          <a:endParaRPr lang="ru-RU"/>
        </a:p>
      </dgm:t>
    </dgm:pt>
    <dgm:pt modelId="{07E4CF6F-435B-46A1-B8D8-45C1ADB7AA98}" type="sibTrans" cxnId="{272865D6-C9C7-4B70-9428-096D4ADE81D3}">
      <dgm:prSet/>
      <dgm:spPr/>
      <dgm:t>
        <a:bodyPr/>
        <a:lstStyle/>
        <a:p>
          <a:endParaRPr lang="ru-RU"/>
        </a:p>
      </dgm:t>
    </dgm:pt>
    <dgm:pt modelId="{0236C132-D8E1-453A-A1BE-D456091D3A4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4">
                  <a:lumMod val="50000"/>
                </a:schemeClr>
              </a:solidFill>
            </a:rPr>
            <a:t>Тип урока</a:t>
          </a:r>
          <a:endParaRPr lang="ru-RU" sz="1000" b="1" dirty="0">
            <a:solidFill>
              <a:schemeClr val="accent4">
                <a:lumMod val="50000"/>
              </a:schemeClr>
            </a:solidFill>
          </a:endParaRPr>
        </a:p>
      </dgm:t>
    </dgm:pt>
    <dgm:pt modelId="{C99E3001-E57A-4C24-A9CF-133BCFF5545C}" type="parTrans" cxnId="{A77F6E27-35E3-4788-9DFF-E2C575F8B2B7}">
      <dgm:prSet/>
      <dgm:spPr/>
      <dgm:t>
        <a:bodyPr/>
        <a:lstStyle/>
        <a:p>
          <a:endParaRPr lang="ru-RU"/>
        </a:p>
      </dgm:t>
    </dgm:pt>
    <dgm:pt modelId="{DE26CEB3-2D42-4D24-99E0-5D97FBA93150}" type="sibTrans" cxnId="{A77F6E27-35E3-4788-9DFF-E2C575F8B2B7}">
      <dgm:prSet/>
      <dgm:spPr/>
      <dgm:t>
        <a:bodyPr/>
        <a:lstStyle/>
        <a:p>
          <a:endParaRPr lang="ru-RU"/>
        </a:p>
      </dgm:t>
    </dgm:pt>
    <dgm:pt modelId="{25736897-3EA8-4FA6-A33F-2A377C70846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4">
                  <a:lumMod val="50000"/>
                </a:schemeClr>
              </a:solidFill>
            </a:rPr>
            <a:t>Методы и приемы</a:t>
          </a:r>
          <a:endParaRPr lang="ru-RU" sz="1000" b="1" dirty="0">
            <a:solidFill>
              <a:schemeClr val="accent4">
                <a:lumMod val="50000"/>
              </a:schemeClr>
            </a:solidFill>
          </a:endParaRPr>
        </a:p>
      </dgm:t>
    </dgm:pt>
    <dgm:pt modelId="{655FE553-653F-4806-B919-5B48070BFBCB}" type="parTrans" cxnId="{DC5AEE17-4D0C-427A-A67E-34E2F1FA2797}">
      <dgm:prSet/>
      <dgm:spPr/>
      <dgm:t>
        <a:bodyPr/>
        <a:lstStyle/>
        <a:p>
          <a:endParaRPr lang="ru-RU"/>
        </a:p>
      </dgm:t>
    </dgm:pt>
    <dgm:pt modelId="{7A7F1491-BCA2-44CA-A460-9819128E508E}" type="sibTrans" cxnId="{DC5AEE17-4D0C-427A-A67E-34E2F1FA2797}">
      <dgm:prSet/>
      <dgm:spPr/>
      <dgm:t>
        <a:bodyPr/>
        <a:lstStyle/>
        <a:p>
          <a:endParaRPr lang="ru-RU"/>
        </a:p>
      </dgm:t>
    </dgm:pt>
    <dgm:pt modelId="{9A7A1BF8-031E-484A-8821-73D831AC99DD}">
      <dgm:prSet phldrT="[Текст]" custT="1"/>
      <dgm:spPr/>
      <dgm:t>
        <a:bodyPr/>
        <a:lstStyle/>
        <a:p>
          <a:r>
            <a:rPr lang="ru-RU" sz="1000" b="1" dirty="0" err="1" smtClean="0">
              <a:solidFill>
                <a:schemeClr val="accent4">
                  <a:lumMod val="50000"/>
                </a:schemeClr>
              </a:solidFill>
            </a:rPr>
            <a:t>Планир</a:t>
          </a:r>
          <a:r>
            <a:rPr lang="ru-RU" sz="1000" b="1" dirty="0" smtClean="0">
              <a:solidFill>
                <a:schemeClr val="accent4">
                  <a:lumMod val="50000"/>
                </a:schemeClr>
              </a:solidFill>
            </a:rPr>
            <a:t>. этапов урока</a:t>
          </a:r>
          <a:endParaRPr lang="ru-RU" sz="1000" b="1" dirty="0">
            <a:solidFill>
              <a:schemeClr val="accent4">
                <a:lumMod val="50000"/>
              </a:schemeClr>
            </a:solidFill>
          </a:endParaRPr>
        </a:p>
      </dgm:t>
    </dgm:pt>
    <dgm:pt modelId="{9944C0D2-D9DB-4940-8AA8-81B22659C35C}" type="parTrans" cxnId="{39970C38-FDE0-4CF3-99FB-680FAC648745}">
      <dgm:prSet/>
      <dgm:spPr/>
      <dgm:t>
        <a:bodyPr/>
        <a:lstStyle/>
        <a:p>
          <a:endParaRPr lang="ru-RU"/>
        </a:p>
      </dgm:t>
    </dgm:pt>
    <dgm:pt modelId="{C6A1227C-7967-4040-8B15-57B1CDA3AF38}" type="sibTrans" cxnId="{39970C38-FDE0-4CF3-99FB-680FAC648745}">
      <dgm:prSet/>
      <dgm:spPr/>
      <dgm:t>
        <a:bodyPr/>
        <a:lstStyle/>
        <a:p>
          <a:endParaRPr lang="ru-RU"/>
        </a:p>
      </dgm:t>
    </dgm:pt>
    <dgm:pt modelId="{D9A575AA-07D7-4F0C-A788-6A3DCDBD1243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4">
                  <a:lumMod val="50000"/>
                </a:schemeClr>
              </a:solidFill>
            </a:rPr>
            <a:t>Отбор </a:t>
          </a:r>
          <a:r>
            <a:rPr lang="ru-RU" sz="1000" b="1" dirty="0" err="1" smtClean="0">
              <a:solidFill>
                <a:schemeClr val="accent4">
                  <a:lumMod val="50000"/>
                </a:schemeClr>
              </a:solidFill>
            </a:rPr>
            <a:t>дидакт</a:t>
          </a:r>
          <a:r>
            <a:rPr lang="ru-RU" sz="1000" b="1" dirty="0" smtClean="0">
              <a:solidFill>
                <a:schemeClr val="accent4">
                  <a:lumMod val="50000"/>
                </a:schemeClr>
              </a:solidFill>
            </a:rPr>
            <a:t>. материала</a:t>
          </a:r>
          <a:endParaRPr lang="ru-RU" sz="1000" b="1" dirty="0">
            <a:solidFill>
              <a:schemeClr val="accent4">
                <a:lumMod val="50000"/>
              </a:schemeClr>
            </a:solidFill>
          </a:endParaRPr>
        </a:p>
      </dgm:t>
    </dgm:pt>
    <dgm:pt modelId="{800D14DB-7EBF-4EFF-95E6-AECC1232CD37}" type="parTrans" cxnId="{E5D4008D-6260-483B-B6AB-FEEE9CD98BFF}">
      <dgm:prSet/>
      <dgm:spPr/>
      <dgm:t>
        <a:bodyPr/>
        <a:lstStyle/>
        <a:p>
          <a:endParaRPr lang="ru-RU"/>
        </a:p>
      </dgm:t>
    </dgm:pt>
    <dgm:pt modelId="{C365C85D-8F60-4EEE-9AA3-A3E60B442009}" type="sibTrans" cxnId="{E5D4008D-6260-483B-B6AB-FEEE9CD98BFF}">
      <dgm:prSet/>
      <dgm:spPr/>
      <dgm:t>
        <a:bodyPr/>
        <a:lstStyle/>
        <a:p>
          <a:endParaRPr lang="ru-RU"/>
        </a:p>
      </dgm:t>
    </dgm:pt>
    <dgm:pt modelId="{0F64C9C7-2BB5-4CB8-92E3-4426432D1E4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ЗУН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2BF79EAA-BACB-4371-8222-2C240FA8F064}" type="parTrans" cxnId="{A0067147-35DB-4C4E-9466-C4023E15E70E}">
      <dgm:prSet/>
      <dgm:spPr/>
      <dgm:t>
        <a:bodyPr/>
        <a:lstStyle/>
        <a:p>
          <a:endParaRPr lang="ru-RU"/>
        </a:p>
      </dgm:t>
    </dgm:pt>
    <dgm:pt modelId="{747A2EF8-73AC-4265-AAB3-586A50B3A9DB}" type="sibTrans" cxnId="{A0067147-35DB-4C4E-9466-C4023E15E70E}">
      <dgm:prSet/>
      <dgm:spPr/>
      <dgm:t>
        <a:bodyPr/>
        <a:lstStyle/>
        <a:p>
          <a:endParaRPr lang="ru-RU"/>
        </a:p>
      </dgm:t>
    </dgm:pt>
    <dgm:pt modelId="{1A6906D6-8EF4-454A-80C7-1E5E10CBE6FB}" type="pres">
      <dgm:prSet presAssocID="{27F1A2B6-7283-47E1-8229-DE2F08B9EBC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72F9CBD-3D55-4E8C-849F-E5D633C09AF3}" type="pres">
      <dgm:prSet presAssocID="{4403D22C-589F-4EAF-948B-C5191B9BDAF9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731EC-26EF-458E-B8EF-8C1F16A29DE3}" type="pres">
      <dgm:prSet presAssocID="{99745776-0A22-415B-8D30-FEBA02B50D6E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353B023-C395-4ABD-90DF-9BE31F5338E1}" type="pres">
      <dgm:prSet presAssocID="{33650FC4-072A-4DA8-869D-F5D689B1A8EB}" presName="middleNode" presStyleCnt="0"/>
      <dgm:spPr/>
      <dgm:t>
        <a:bodyPr/>
        <a:lstStyle/>
        <a:p>
          <a:endParaRPr lang="ru-RU"/>
        </a:p>
      </dgm:t>
    </dgm:pt>
    <dgm:pt modelId="{06F4BCFD-5B89-42AD-8D7C-27DA58AD7F49}" type="pres">
      <dgm:prSet presAssocID="{33650FC4-072A-4DA8-869D-F5D689B1A8EB}" presName="padding" presStyleLbl="node1" presStyleIdx="0" presStyleCnt="9"/>
      <dgm:spPr/>
      <dgm:t>
        <a:bodyPr/>
        <a:lstStyle/>
        <a:p>
          <a:endParaRPr lang="ru-RU"/>
        </a:p>
      </dgm:t>
    </dgm:pt>
    <dgm:pt modelId="{51BC9B6A-95CD-4E9D-B506-332DF1483FBC}" type="pres">
      <dgm:prSet presAssocID="{33650FC4-072A-4DA8-869D-F5D689B1A8EB}" presName="shape" presStyleLbl="node1" presStyleIdx="1" presStyleCnt="9" custScaleX="136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FB0D7-4D1B-4E79-8C3F-E28F318A9857}" type="pres">
      <dgm:prSet presAssocID="{0C4B4A9B-9ED7-496F-9F5D-B389C6FAC61F}" presName="sibTrans" presStyleLbl="sibTrans2D1" presStyleIdx="1" presStyleCnt="8"/>
      <dgm:spPr/>
      <dgm:t>
        <a:bodyPr/>
        <a:lstStyle/>
        <a:p>
          <a:endParaRPr lang="ru-RU"/>
        </a:p>
      </dgm:t>
    </dgm:pt>
    <dgm:pt modelId="{6D89281C-51E5-4ABA-B34E-54BAC6528138}" type="pres">
      <dgm:prSet presAssocID="{3EAF371F-AF30-4AF9-8CB8-DB507EFE795D}" presName="middleNode" presStyleCnt="0"/>
      <dgm:spPr/>
      <dgm:t>
        <a:bodyPr/>
        <a:lstStyle/>
        <a:p>
          <a:endParaRPr lang="ru-RU"/>
        </a:p>
      </dgm:t>
    </dgm:pt>
    <dgm:pt modelId="{EEA62A29-3DD7-45D9-84AC-1C7409842839}" type="pres">
      <dgm:prSet presAssocID="{3EAF371F-AF30-4AF9-8CB8-DB507EFE795D}" presName="padding" presStyleLbl="node1" presStyleIdx="1" presStyleCnt="9"/>
      <dgm:spPr/>
      <dgm:t>
        <a:bodyPr/>
        <a:lstStyle/>
        <a:p>
          <a:endParaRPr lang="ru-RU"/>
        </a:p>
      </dgm:t>
    </dgm:pt>
    <dgm:pt modelId="{E3E3248B-2E9E-4175-9AB9-D26E18420255}" type="pres">
      <dgm:prSet presAssocID="{3EAF371F-AF30-4AF9-8CB8-DB507EFE795D}" presName="shape" presStyleLbl="node1" presStyleIdx="2" presStyleCnt="9" custScaleX="18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DE62C-FCD6-4D20-969C-475238917B02}" type="pres">
      <dgm:prSet presAssocID="{71DAC8AD-1F5B-4927-8088-8C32A1721E1B}" presName="sibTrans" presStyleLbl="sibTrans2D1" presStyleIdx="2" presStyleCnt="8"/>
      <dgm:spPr/>
      <dgm:t>
        <a:bodyPr/>
        <a:lstStyle/>
        <a:p>
          <a:endParaRPr lang="ru-RU"/>
        </a:p>
      </dgm:t>
    </dgm:pt>
    <dgm:pt modelId="{A9D793C8-A746-4543-8BF6-625FCF4E424A}" type="pres">
      <dgm:prSet presAssocID="{0C824CE8-C9D9-4A24-BE30-0B714B590ECB}" presName="middleNode" presStyleCnt="0"/>
      <dgm:spPr/>
      <dgm:t>
        <a:bodyPr/>
        <a:lstStyle/>
        <a:p>
          <a:endParaRPr lang="ru-RU"/>
        </a:p>
      </dgm:t>
    </dgm:pt>
    <dgm:pt modelId="{06772E64-3D4F-41DA-AC2A-50E3C34B9402}" type="pres">
      <dgm:prSet presAssocID="{0C824CE8-C9D9-4A24-BE30-0B714B590ECB}" presName="padding" presStyleLbl="node1" presStyleIdx="2" presStyleCnt="9"/>
      <dgm:spPr/>
      <dgm:t>
        <a:bodyPr/>
        <a:lstStyle/>
        <a:p>
          <a:endParaRPr lang="ru-RU"/>
        </a:p>
      </dgm:t>
    </dgm:pt>
    <dgm:pt modelId="{CAC828AF-5395-47BB-86DA-396A37B5A42D}" type="pres">
      <dgm:prSet presAssocID="{0C824CE8-C9D9-4A24-BE30-0B714B590ECB}" presName="shape" presStyleLbl="node1" presStyleIdx="3" presStyleCnt="9" custScaleX="248012" custScaleY="136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48DE0-0B0C-4BC9-9F10-47DF9A8465A2}" type="pres">
      <dgm:prSet presAssocID="{07E4CF6F-435B-46A1-B8D8-45C1ADB7AA98}" presName="sibTrans" presStyleLbl="sibTrans2D1" presStyleIdx="3" presStyleCnt="8"/>
      <dgm:spPr/>
      <dgm:t>
        <a:bodyPr/>
        <a:lstStyle/>
        <a:p>
          <a:endParaRPr lang="ru-RU"/>
        </a:p>
      </dgm:t>
    </dgm:pt>
    <dgm:pt modelId="{432A3DCB-69EC-4180-91E6-96FB635F4DA8}" type="pres">
      <dgm:prSet presAssocID="{0236C132-D8E1-453A-A1BE-D456091D3A4C}" presName="middleNode" presStyleCnt="0"/>
      <dgm:spPr/>
      <dgm:t>
        <a:bodyPr/>
        <a:lstStyle/>
        <a:p>
          <a:endParaRPr lang="ru-RU"/>
        </a:p>
      </dgm:t>
    </dgm:pt>
    <dgm:pt modelId="{4893A831-5A95-4B9A-851D-B882784EBC78}" type="pres">
      <dgm:prSet presAssocID="{0236C132-D8E1-453A-A1BE-D456091D3A4C}" presName="padding" presStyleLbl="node1" presStyleIdx="3" presStyleCnt="9"/>
      <dgm:spPr/>
      <dgm:t>
        <a:bodyPr/>
        <a:lstStyle/>
        <a:p>
          <a:endParaRPr lang="ru-RU"/>
        </a:p>
      </dgm:t>
    </dgm:pt>
    <dgm:pt modelId="{4983397D-0752-4BAA-B490-69A3F1450C18}" type="pres">
      <dgm:prSet presAssocID="{0236C132-D8E1-453A-A1BE-D456091D3A4C}" presName="shape" presStyleLbl="node1" presStyleIdx="4" presStyleCnt="9" custScaleX="130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50F30-70B0-4461-BB64-5A033C6AE700}" type="pres">
      <dgm:prSet presAssocID="{DE26CEB3-2D42-4D24-99E0-5D97FBA93150}" presName="sibTrans" presStyleLbl="sibTrans2D1" presStyleIdx="4" presStyleCnt="8"/>
      <dgm:spPr/>
      <dgm:t>
        <a:bodyPr/>
        <a:lstStyle/>
        <a:p>
          <a:endParaRPr lang="ru-RU"/>
        </a:p>
      </dgm:t>
    </dgm:pt>
    <dgm:pt modelId="{AC2F7207-A0FB-43D0-9177-86FD67515E3F}" type="pres">
      <dgm:prSet presAssocID="{25736897-3EA8-4FA6-A33F-2A377C70846B}" presName="middleNode" presStyleCnt="0"/>
      <dgm:spPr/>
      <dgm:t>
        <a:bodyPr/>
        <a:lstStyle/>
        <a:p>
          <a:endParaRPr lang="ru-RU"/>
        </a:p>
      </dgm:t>
    </dgm:pt>
    <dgm:pt modelId="{CD6B7612-E325-4113-B2D5-2DAEA0B2F449}" type="pres">
      <dgm:prSet presAssocID="{25736897-3EA8-4FA6-A33F-2A377C70846B}" presName="padding" presStyleLbl="node1" presStyleIdx="4" presStyleCnt="9"/>
      <dgm:spPr/>
      <dgm:t>
        <a:bodyPr/>
        <a:lstStyle/>
        <a:p>
          <a:endParaRPr lang="ru-RU"/>
        </a:p>
      </dgm:t>
    </dgm:pt>
    <dgm:pt modelId="{82B3CEE9-2CB0-4BBF-AC54-B182CCE52D73}" type="pres">
      <dgm:prSet presAssocID="{25736897-3EA8-4FA6-A33F-2A377C70846B}" presName="shape" presStyleLbl="node1" presStyleIdx="5" presStyleCnt="9" custScaleX="178351" custScaleY="12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95266-4BA8-41EE-8BDD-82A91AAD3253}" type="pres">
      <dgm:prSet presAssocID="{7A7F1491-BCA2-44CA-A460-9819128E508E}" presName="sibTrans" presStyleLbl="sibTrans2D1" presStyleIdx="5" presStyleCnt="8"/>
      <dgm:spPr/>
      <dgm:t>
        <a:bodyPr/>
        <a:lstStyle/>
        <a:p>
          <a:endParaRPr lang="ru-RU"/>
        </a:p>
      </dgm:t>
    </dgm:pt>
    <dgm:pt modelId="{BE881F5C-0C79-4B0D-A993-D7372C0618B6}" type="pres">
      <dgm:prSet presAssocID="{9A7A1BF8-031E-484A-8821-73D831AC99DD}" presName="middleNode" presStyleCnt="0"/>
      <dgm:spPr/>
      <dgm:t>
        <a:bodyPr/>
        <a:lstStyle/>
        <a:p>
          <a:endParaRPr lang="ru-RU"/>
        </a:p>
      </dgm:t>
    </dgm:pt>
    <dgm:pt modelId="{CCF9164F-2E26-4255-8954-BC742C504D39}" type="pres">
      <dgm:prSet presAssocID="{9A7A1BF8-031E-484A-8821-73D831AC99DD}" presName="padding" presStyleLbl="node1" presStyleIdx="5" presStyleCnt="9"/>
      <dgm:spPr/>
      <dgm:t>
        <a:bodyPr/>
        <a:lstStyle/>
        <a:p>
          <a:endParaRPr lang="ru-RU"/>
        </a:p>
      </dgm:t>
    </dgm:pt>
    <dgm:pt modelId="{52FDDCAD-80F0-4EB5-B7BE-29E2AE231ED4}" type="pres">
      <dgm:prSet presAssocID="{9A7A1BF8-031E-484A-8821-73D831AC99DD}" presName="shape" presStyleLbl="node1" presStyleIdx="6" presStyleCnt="9" custScaleX="213340" custScaleY="12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4E174-0CC2-486C-9ADA-D105D436BA88}" type="pres">
      <dgm:prSet presAssocID="{C6A1227C-7967-4040-8B15-57B1CDA3AF38}" presName="sibTrans" presStyleLbl="sibTrans2D1" presStyleIdx="6" presStyleCnt="8"/>
      <dgm:spPr/>
      <dgm:t>
        <a:bodyPr/>
        <a:lstStyle/>
        <a:p>
          <a:endParaRPr lang="ru-RU"/>
        </a:p>
      </dgm:t>
    </dgm:pt>
    <dgm:pt modelId="{345ED391-4900-45B1-944E-886BCBA888D4}" type="pres">
      <dgm:prSet presAssocID="{D9A575AA-07D7-4F0C-A788-6A3DCDBD1243}" presName="middleNode" presStyleCnt="0"/>
      <dgm:spPr/>
      <dgm:t>
        <a:bodyPr/>
        <a:lstStyle/>
        <a:p>
          <a:endParaRPr lang="ru-RU"/>
        </a:p>
      </dgm:t>
    </dgm:pt>
    <dgm:pt modelId="{D87489D2-1192-4051-ABD7-F4FF6691C26B}" type="pres">
      <dgm:prSet presAssocID="{D9A575AA-07D7-4F0C-A788-6A3DCDBD1243}" presName="padding" presStyleLbl="node1" presStyleIdx="6" presStyleCnt="9"/>
      <dgm:spPr/>
      <dgm:t>
        <a:bodyPr/>
        <a:lstStyle/>
        <a:p>
          <a:endParaRPr lang="ru-RU"/>
        </a:p>
      </dgm:t>
    </dgm:pt>
    <dgm:pt modelId="{716EB708-4E98-404F-A1FD-D4C479B116AA}" type="pres">
      <dgm:prSet presAssocID="{D9A575AA-07D7-4F0C-A788-6A3DCDBD1243}" presName="shape" presStyleLbl="node1" presStyleIdx="7" presStyleCnt="9" custScaleX="216884" custScaleY="149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6D8A6-9929-4FE3-B117-E3441C8862EF}" type="pres">
      <dgm:prSet presAssocID="{C365C85D-8F60-4EEE-9AA3-A3E60B442009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0B24D30-FC7D-4A88-82FB-0961EBA59E5F}" type="pres">
      <dgm:prSet presAssocID="{0F64C9C7-2BB5-4CB8-92E3-4426432D1E4E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F6DDEB-0147-494D-B720-F9D621A9D7CE}" type="presOf" srcId="{0236C132-D8E1-453A-A1BE-D456091D3A4C}" destId="{4983397D-0752-4BAA-B490-69A3F1450C18}" srcOrd="0" destOrd="0" presId="urn:microsoft.com/office/officeart/2005/8/layout/bProcess2"/>
    <dgm:cxn modelId="{F608C3A2-C52D-4AA6-A635-1582BEB7E852}" type="presOf" srcId="{27F1A2B6-7283-47E1-8229-DE2F08B9EBCB}" destId="{1A6906D6-8EF4-454A-80C7-1E5E10CBE6FB}" srcOrd="0" destOrd="0" presId="urn:microsoft.com/office/officeart/2005/8/layout/bProcess2"/>
    <dgm:cxn modelId="{6E42CB1E-B5BB-4DAF-8089-5E6858811535}" type="presOf" srcId="{7A7F1491-BCA2-44CA-A460-9819128E508E}" destId="{69B95266-4BA8-41EE-8BDD-82A91AAD3253}" srcOrd="0" destOrd="0" presId="urn:microsoft.com/office/officeart/2005/8/layout/bProcess2"/>
    <dgm:cxn modelId="{A77F6E27-35E3-4788-9DFF-E2C575F8B2B7}" srcId="{27F1A2B6-7283-47E1-8229-DE2F08B9EBCB}" destId="{0236C132-D8E1-453A-A1BE-D456091D3A4C}" srcOrd="4" destOrd="0" parTransId="{C99E3001-E57A-4C24-A9CF-133BCFF5545C}" sibTransId="{DE26CEB3-2D42-4D24-99E0-5D97FBA93150}"/>
    <dgm:cxn modelId="{A0067147-35DB-4C4E-9466-C4023E15E70E}" srcId="{27F1A2B6-7283-47E1-8229-DE2F08B9EBCB}" destId="{0F64C9C7-2BB5-4CB8-92E3-4426432D1E4E}" srcOrd="8" destOrd="0" parTransId="{2BF79EAA-BACB-4371-8222-2C240FA8F064}" sibTransId="{747A2EF8-73AC-4265-AAB3-586A50B3A9DB}"/>
    <dgm:cxn modelId="{272865D6-C9C7-4B70-9428-096D4ADE81D3}" srcId="{27F1A2B6-7283-47E1-8229-DE2F08B9EBCB}" destId="{0C824CE8-C9D9-4A24-BE30-0B714B590ECB}" srcOrd="3" destOrd="0" parTransId="{A514037A-4C71-4B66-9AD3-5C6DFBFDB3ED}" sibTransId="{07E4CF6F-435B-46A1-B8D8-45C1ADB7AA98}"/>
    <dgm:cxn modelId="{74528CB0-2877-4144-8CB2-4C504F15A9A1}" type="presOf" srcId="{0F64C9C7-2BB5-4CB8-92E3-4426432D1E4E}" destId="{F0B24D30-FC7D-4A88-82FB-0961EBA59E5F}" srcOrd="0" destOrd="0" presId="urn:microsoft.com/office/officeart/2005/8/layout/bProcess2"/>
    <dgm:cxn modelId="{BB09FBBA-1944-4A3E-A398-773D8A951091}" srcId="{27F1A2B6-7283-47E1-8229-DE2F08B9EBCB}" destId="{33650FC4-072A-4DA8-869D-F5D689B1A8EB}" srcOrd="1" destOrd="0" parTransId="{BD6DF8FF-F81C-4820-A557-68DE070DD6B3}" sibTransId="{0C4B4A9B-9ED7-496F-9F5D-B389C6FAC61F}"/>
    <dgm:cxn modelId="{A37F3B58-C5C6-4334-977F-073A5D54971A}" type="presOf" srcId="{3EAF371F-AF30-4AF9-8CB8-DB507EFE795D}" destId="{E3E3248B-2E9E-4175-9AB9-D26E18420255}" srcOrd="0" destOrd="0" presId="urn:microsoft.com/office/officeart/2005/8/layout/bProcess2"/>
    <dgm:cxn modelId="{1DB6F36A-6908-48B9-A8DE-888EA03C4E4F}" type="presOf" srcId="{C6A1227C-7967-4040-8B15-57B1CDA3AF38}" destId="{2984E174-0CC2-486C-9ADA-D105D436BA88}" srcOrd="0" destOrd="0" presId="urn:microsoft.com/office/officeart/2005/8/layout/bProcess2"/>
    <dgm:cxn modelId="{EA7915B1-B3D6-4937-B695-38D4BDC118E5}" type="presOf" srcId="{33650FC4-072A-4DA8-869D-F5D689B1A8EB}" destId="{51BC9B6A-95CD-4E9D-B506-332DF1483FBC}" srcOrd="0" destOrd="0" presId="urn:microsoft.com/office/officeart/2005/8/layout/bProcess2"/>
    <dgm:cxn modelId="{A1CACB97-B606-4503-9DFE-C38DF5C7BB97}" type="presOf" srcId="{DE26CEB3-2D42-4D24-99E0-5D97FBA93150}" destId="{ECD50F30-70B0-4461-BB64-5A033C6AE700}" srcOrd="0" destOrd="0" presId="urn:microsoft.com/office/officeart/2005/8/layout/bProcess2"/>
    <dgm:cxn modelId="{27D95A21-55EA-43A8-9FB9-2C93AA467B89}" srcId="{27F1A2B6-7283-47E1-8229-DE2F08B9EBCB}" destId="{4403D22C-589F-4EAF-948B-C5191B9BDAF9}" srcOrd="0" destOrd="0" parTransId="{E6182798-3DA0-4508-984B-919D46E44641}" sibTransId="{99745776-0A22-415B-8D30-FEBA02B50D6E}"/>
    <dgm:cxn modelId="{A52C0433-F975-4E5B-820C-06DAA18996F2}" type="presOf" srcId="{25736897-3EA8-4FA6-A33F-2A377C70846B}" destId="{82B3CEE9-2CB0-4BBF-AC54-B182CCE52D73}" srcOrd="0" destOrd="0" presId="urn:microsoft.com/office/officeart/2005/8/layout/bProcess2"/>
    <dgm:cxn modelId="{131EABE0-85DF-4EB2-9B3F-49BFB541D1DC}" type="presOf" srcId="{9A7A1BF8-031E-484A-8821-73D831AC99DD}" destId="{52FDDCAD-80F0-4EB5-B7BE-29E2AE231ED4}" srcOrd="0" destOrd="0" presId="urn:microsoft.com/office/officeart/2005/8/layout/bProcess2"/>
    <dgm:cxn modelId="{16BA97BF-1254-4100-8AF4-811AEAC52C4C}" type="presOf" srcId="{71DAC8AD-1F5B-4927-8088-8C32A1721E1B}" destId="{B1BDE62C-FCD6-4D20-969C-475238917B02}" srcOrd="0" destOrd="0" presId="urn:microsoft.com/office/officeart/2005/8/layout/bProcess2"/>
    <dgm:cxn modelId="{358261A8-6056-466F-A67F-82E8CF195643}" type="presOf" srcId="{4403D22C-589F-4EAF-948B-C5191B9BDAF9}" destId="{272F9CBD-3D55-4E8C-849F-E5D633C09AF3}" srcOrd="0" destOrd="0" presId="urn:microsoft.com/office/officeart/2005/8/layout/bProcess2"/>
    <dgm:cxn modelId="{E5D4008D-6260-483B-B6AB-FEEE9CD98BFF}" srcId="{27F1A2B6-7283-47E1-8229-DE2F08B9EBCB}" destId="{D9A575AA-07D7-4F0C-A788-6A3DCDBD1243}" srcOrd="7" destOrd="0" parTransId="{800D14DB-7EBF-4EFF-95E6-AECC1232CD37}" sibTransId="{C365C85D-8F60-4EEE-9AA3-A3E60B442009}"/>
    <dgm:cxn modelId="{53DCF951-C326-4EBD-84A9-1CBF6BAD7EC5}" type="presOf" srcId="{D9A575AA-07D7-4F0C-A788-6A3DCDBD1243}" destId="{716EB708-4E98-404F-A1FD-D4C479B116AA}" srcOrd="0" destOrd="0" presId="urn:microsoft.com/office/officeart/2005/8/layout/bProcess2"/>
    <dgm:cxn modelId="{39970C38-FDE0-4CF3-99FB-680FAC648745}" srcId="{27F1A2B6-7283-47E1-8229-DE2F08B9EBCB}" destId="{9A7A1BF8-031E-484A-8821-73D831AC99DD}" srcOrd="6" destOrd="0" parTransId="{9944C0D2-D9DB-4940-8AA8-81B22659C35C}" sibTransId="{C6A1227C-7967-4040-8B15-57B1CDA3AF38}"/>
    <dgm:cxn modelId="{0CD3BFC3-936C-4084-BD49-9567956E7BD2}" type="presOf" srcId="{0C4B4A9B-9ED7-496F-9F5D-B389C6FAC61F}" destId="{B4BFB0D7-4D1B-4E79-8C3F-E28F318A9857}" srcOrd="0" destOrd="0" presId="urn:microsoft.com/office/officeart/2005/8/layout/bProcess2"/>
    <dgm:cxn modelId="{4BCB4DA9-A0B6-4542-B331-536E19A237D2}" type="presOf" srcId="{07E4CF6F-435B-46A1-B8D8-45C1ADB7AA98}" destId="{F6248DE0-0B0C-4BC9-9F10-47DF9A8465A2}" srcOrd="0" destOrd="0" presId="urn:microsoft.com/office/officeart/2005/8/layout/bProcess2"/>
    <dgm:cxn modelId="{DC5AEE17-4D0C-427A-A67E-34E2F1FA2797}" srcId="{27F1A2B6-7283-47E1-8229-DE2F08B9EBCB}" destId="{25736897-3EA8-4FA6-A33F-2A377C70846B}" srcOrd="5" destOrd="0" parTransId="{655FE553-653F-4806-B919-5B48070BFBCB}" sibTransId="{7A7F1491-BCA2-44CA-A460-9819128E508E}"/>
    <dgm:cxn modelId="{924B2D8F-1227-4D47-8D09-C59F26438FE8}" type="presOf" srcId="{C365C85D-8F60-4EEE-9AA3-A3E60B442009}" destId="{C296D8A6-9929-4FE3-B117-E3441C8862EF}" srcOrd="0" destOrd="0" presId="urn:microsoft.com/office/officeart/2005/8/layout/bProcess2"/>
    <dgm:cxn modelId="{728B24D9-1458-4F68-903A-68B62662A04E}" type="presOf" srcId="{0C824CE8-C9D9-4A24-BE30-0B714B590ECB}" destId="{CAC828AF-5395-47BB-86DA-396A37B5A42D}" srcOrd="0" destOrd="0" presId="urn:microsoft.com/office/officeart/2005/8/layout/bProcess2"/>
    <dgm:cxn modelId="{0A297B12-4F8F-4B29-9296-294F7A41E293}" type="presOf" srcId="{99745776-0A22-415B-8D30-FEBA02B50D6E}" destId="{18D731EC-26EF-458E-B8EF-8C1F16A29DE3}" srcOrd="0" destOrd="0" presId="urn:microsoft.com/office/officeart/2005/8/layout/bProcess2"/>
    <dgm:cxn modelId="{57DEE3C4-FCF3-4FF0-AE7E-686361E17876}" srcId="{27F1A2B6-7283-47E1-8229-DE2F08B9EBCB}" destId="{3EAF371F-AF30-4AF9-8CB8-DB507EFE795D}" srcOrd="2" destOrd="0" parTransId="{C7F067AC-6FB8-4EFE-9F96-63FD34003CE9}" sibTransId="{71DAC8AD-1F5B-4927-8088-8C32A1721E1B}"/>
    <dgm:cxn modelId="{3EE90B4B-8147-41BB-8D84-8C7DE3B86B0A}" type="presParOf" srcId="{1A6906D6-8EF4-454A-80C7-1E5E10CBE6FB}" destId="{272F9CBD-3D55-4E8C-849F-E5D633C09AF3}" srcOrd="0" destOrd="0" presId="urn:microsoft.com/office/officeart/2005/8/layout/bProcess2"/>
    <dgm:cxn modelId="{38982957-10F9-4D0F-BC2B-AA91468AA76B}" type="presParOf" srcId="{1A6906D6-8EF4-454A-80C7-1E5E10CBE6FB}" destId="{18D731EC-26EF-458E-B8EF-8C1F16A29DE3}" srcOrd="1" destOrd="0" presId="urn:microsoft.com/office/officeart/2005/8/layout/bProcess2"/>
    <dgm:cxn modelId="{37813081-D392-4A7E-8FC0-BABC00BE60D7}" type="presParOf" srcId="{1A6906D6-8EF4-454A-80C7-1E5E10CBE6FB}" destId="{E353B023-C395-4ABD-90DF-9BE31F5338E1}" srcOrd="2" destOrd="0" presId="urn:microsoft.com/office/officeart/2005/8/layout/bProcess2"/>
    <dgm:cxn modelId="{947D6978-C09C-4B40-8CB0-A757412FB77F}" type="presParOf" srcId="{E353B023-C395-4ABD-90DF-9BE31F5338E1}" destId="{06F4BCFD-5B89-42AD-8D7C-27DA58AD7F49}" srcOrd="0" destOrd="0" presId="urn:microsoft.com/office/officeart/2005/8/layout/bProcess2"/>
    <dgm:cxn modelId="{7E52B4AC-6A98-486F-8B47-E9E076094FEC}" type="presParOf" srcId="{E353B023-C395-4ABD-90DF-9BE31F5338E1}" destId="{51BC9B6A-95CD-4E9D-B506-332DF1483FBC}" srcOrd="1" destOrd="0" presId="urn:microsoft.com/office/officeart/2005/8/layout/bProcess2"/>
    <dgm:cxn modelId="{117F8475-7BED-4A81-8B1C-E9037DE2D92F}" type="presParOf" srcId="{1A6906D6-8EF4-454A-80C7-1E5E10CBE6FB}" destId="{B4BFB0D7-4D1B-4E79-8C3F-E28F318A9857}" srcOrd="3" destOrd="0" presId="urn:microsoft.com/office/officeart/2005/8/layout/bProcess2"/>
    <dgm:cxn modelId="{13FEC575-C0AF-4853-A042-8C36FEC2AD9E}" type="presParOf" srcId="{1A6906D6-8EF4-454A-80C7-1E5E10CBE6FB}" destId="{6D89281C-51E5-4ABA-B34E-54BAC6528138}" srcOrd="4" destOrd="0" presId="urn:microsoft.com/office/officeart/2005/8/layout/bProcess2"/>
    <dgm:cxn modelId="{4FBD74BB-24FB-4041-9570-46BD3B10B452}" type="presParOf" srcId="{6D89281C-51E5-4ABA-B34E-54BAC6528138}" destId="{EEA62A29-3DD7-45D9-84AC-1C7409842839}" srcOrd="0" destOrd="0" presId="urn:microsoft.com/office/officeart/2005/8/layout/bProcess2"/>
    <dgm:cxn modelId="{3F6417AB-9515-4BBC-80E4-D4C9B4A8308B}" type="presParOf" srcId="{6D89281C-51E5-4ABA-B34E-54BAC6528138}" destId="{E3E3248B-2E9E-4175-9AB9-D26E18420255}" srcOrd="1" destOrd="0" presId="urn:microsoft.com/office/officeart/2005/8/layout/bProcess2"/>
    <dgm:cxn modelId="{3005F6FD-9D17-40C9-A0F9-B9D11E8F43EC}" type="presParOf" srcId="{1A6906D6-8EF4-454A-80C7-1E5E10CBE6FB}" destId="{B1BDE62C-FCD6-4D20-969C-475238917B02}" srcOrd="5" destOrd="0" presId="urn:microsoft.com/office/officeart/2005/8/layout/bProcess2"/>
    <dgm:cxn modelId="{05C2DB00-20E6-4086-9395-806231F51D91}" type="presParOf" srcId="{1A6906D6-8EF4-454A-80C7-1E5E10CBE6FB}" destId="{A9D793C8-A746-4543-8BF6-625FCF4E424A}" srcOrd="6" destOrd="0" presId="urn:microsoft.com/office/officeart/2005/8/layout/bProcess2"/>
    <dgm:cxn modelId="{431A8E84-F640-479E-A0C6-F2C5955F4DEA}" type="presParOf" srcId="{A9D793C8-A746-4543-8BF6-625FCF4E424A}" destId="{06772E64-3D4F-41DA-AC2A-50E3C34B9402}" srcOrd="0" destOrd="0" presId="urn:microsoft.com/office/officeart/2005/8/layout/bProcess2"/>
    <dgm:cxn modelId="{85863AF7-29B9-411F-84CA-92139730DC39}" type="presParOf" srcId="{A9D793C8-A746-4543-8BF6-625FCF4E424A}" destId="{CAC828AF-5395-47BB-86DA-396A37B5A42D}" srcOrd="1" destOrd="0" presId="urn:microsoft.com/office/officeart/2005/8/layout/bProcess2"/>
    <dgm:cxn modelId="{27B53FE8-974B-41C4-9613-9CD9ACBF22C3}" type="presParOf" srcId="{1A6906D6-8EF4-454A-80C7-1E5E10CBE6FB}" destId="{F6248DE0-0B0C-4BC9-9F10-47DF9A8465A2}" srcOrd="7" destOrd="0" presId="urn:microsoft.com/office/officeart/2005/8/layout/bProcess2"/>
    <dgm:cxn modelId="{862DCEE9-97C1-4C03-813E-A8BE554085BC}" type="presParOf" srcId="{1A6906D6-8EF4-454A-80C7-1E5E10CBE6FB}" destId="{432A3DCB-69EC-4180-91E6-96FB635F4DA8}" srcOrd="8" destOrd="0" presId="urn:microsoft.com/office/officeart/2005/8/layout/bProcess2"/>
    <dgm:cxn modelId="{F1AAC8F0-4B32-457B-AA9E-80D3912F07CB}" type="presParOf" srcId="{432A3DCB-69EC-4180-91E6-96FB635F4DA8}" destId="{4893A831-5A95-4B9A-851D-B882784EBC78}" srcOrd="0" destOrd="0" presId="urn:microsoft.com/office/officeart/2005/8/layout/bProcess2"/>
    <dgm:cxn modelId="{E2CBA96B-CE50-40D2-BC22-9FF32970D623}" type="presParOf" srcId="{432A3DCB-69EC-4180-91E6-96FB635F4DA8}" destId="{4983397D-0752-4BAA-B490-69A3F1450C18}" srcOrd="1" destOrd="0" presId="urn:microsoft.com/office/officeart/2005/8/layout/bProcess2"/>
    <dgm:cxn modelId="{68604F10-936B-4D11-BFEE-51BF5F5F2FD1}" type="presParOf" srcId="{1A6906D6-8EF4-454A-80C7-1E5E10CBE6FB}" destId="{ECD50F30-70B0-4461-BB64-5A033C6AE700}" srcOrd="9" destOrd="0" presId="urn:microsoft.com/office/officeart/2005/8/layout/bProcess2"/>
    <dgm:cxn modelId="{9C081E30-2584-4603-B14B-3DF86C0D29F6}" type="presParOf" srcId="{1A6906D6-8EF4-454A-80C7-1E5E10CBE6FB}" destId="{AC2F7207-A0FB-43D0-9177-86FD67515E3F}" srcOrd="10" destOrd="0" presId="urn:microsoft.com/office/officeart/2005/8/layout/bProcess2"/>
    <dgm:cxn modelId="{0FA98895-501D-4E3D-995D-341ABDE10073}" type="presParOf" srcId="{AC2F7207-A0FB-43D0-9177-86FD67515E3F}" destId="{CD6B7612-E325-4113-B2D5-2DAEA0B2F449}" srcOrd="0" destOrd="0" presId="urn:microsoft.com/office/officeart/2005/8/layout/bProcess2"/>
    <dgm:cxn modelId="{80C2E36F-9F04-473B-A3AF-99BEEC4226B6}" type="presParOf" srcId="{AC2F7207-A0FB-43D0-9177-86FD67515E3F}" destId="{82B3CEE9-2CB0-4BBF-AC54-B182CCE52D73}" srcOrd="1" destOrd="0" presId="urn:microsoft.com/office/officeart/2005/8/layout/bProcess2"/>
    <dgm:cxn modelId="{0F59F652-964E-49D8-8D56-0FA3A564AFE6}" type="presParOf" srcId="{1A6906D6-8EF4-454A-80C7-1E5E10CBE6FB}" destId="{69B95266-4BA8-41EE-8BDD-82A91AAD3253}" srcOrd="11" destOrd="0" presId="urn:microsoft.com/office/officeart/2005/8/layout/bProcess2"/>
    <dgm:cxn modelId="{E5A001B6-D0C2-49E1-92AE-6E6247DBD964}" type="presParOf" srcId="{1A6906D6-8EF4-454A-80C7-1E5E10CBE6FB}" destId="{BE881F5C-0C79-4B0D-A993-D7372C0618B6}" srcOrd="12" destOrd="0" presId="urn:microsoft.com/office/officeart/2005/8/layout/bProcess2"/>
    <dgm:cxn modelId="{9BC34C61-5371-4708-BC37-33797BA7F9B6}" type="presParOf" srcId="{BE881F5C-0C79-4B0D-A993-D7372C0618B6}" destId="{CCF9164F-2E26-4255-8954-BC742C504D39}" srcOrd="0" destOrd="0" presId="urn:microsoft.com/office/officeart/2005/8/layout/bProcess2"/>
    <dgm:cxn modelId="{AB563EAB-9F47-49E8-9E02-9D4696BD37BB}" type="presParOf" srcId="{BE881F5C-0C79-4B0D-A993-D7372C0618B6}" destId="{52FDDCAD-80F0-4EB5-B7BE-29E2AE231ED4}" srcOrd="1" destOrd="0" presId="urn:microsoft.com/office/officeart/2005/8/layout/bProcess2"/>
    <dgm:cxn modelId="{542F94D1-EF08-473D-A5DE-1B07EFF5FEFC}" type="presParOf" srcId="{1A6906D6-8EF4-454A-80C7-1E5E10CBE6FB}" destId="{2984E174-0CC2-486C-9ADA-D105D436BA88}" srcOrd="13" destOrd="0" presId="urn:microsoft.com/office/officeart/2005/8/layout/bProcess2"/>
    <dgm:cxn modelId="{5D4C5B03-6ACC-4E5F-B825-6A61721DAAD2}" type="presParOf" srcId="{1A6906D6-8EF4-454A-80C7-1E5E10CBE6FB}" destId="{345ED391-4900-45B1-944E-886BCBA888D4}" srcOrd="14" destOrd="0" presId="urn:microsoft.com/office/officeart/2005/8/layout/bProcess2"/>
    <dgm:cxn modelId="{DF56033D-9573-4708-BF08-F0523C51A151}" type="presParOf" srcId="{345ED391-4900-45B1-944E-886BCBA888D4}" destId="{D87489D2-1192-4051-ABD7-F4FF6691C26B}" srcOrd="0" destOrd="0" presId="urn:microsoft.com/office/officeart/2005/8/layout/bProcess2"/>
    <dgm:cxn modelId="{B265F27F-C204-4555-9230-92C762DD78CA}" type="presParOf" srcId="{345ED391-4900-45B1-944E-886BCBA888D4}" destId="{716EB708-4E98-404F-A1FD-D4C479B116AA}" srcOrd="1" destOrd="0" presId="urn:microsoft.com/office/officeart/2005/8/layout/bProcess2"/>
    <dgm:cxn modelId="{8D40E40F-7C8A-43C1-B1CC-C24176F6CEA7}" type="presParOf" srcId="{1A6906D6-8EF4-454A-80C7-1E5E10CBE6FB}" destId="{C296D8A6-9929-4FE3-B117-E3441C8862EF}" srcOrd="15" destOrd="0" presId="urn:microsoft.com/office/officeart/2005/8/layout/bProcess2"/>
    <dgm:cxn modelId="{432B7025-735C-4834-A8D6-AA0B0D5E48D1}" type="presParOf" srcId="{1A6906D6-8EF4-454A-80C7-1E5E10CBE6FB}" destId="{F0B24D30-FC7D-4A88-82FB-0961EBA59E5F}" srcOrd="16" destOrd="0" presId="urn:microsoft.com/office/officeart/2005/8/layout/b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51067-A00E-4490-864F-F17144626C2C}" type="doc">
      <dgm:prSet loTypeId="urn:microsoft.com/office/officeart/2005/8/layout/funne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17BA10-4A78-4E93-A141-DAC4C6670E6A}">
      <dgm:prSet phldrT="[Текст]" custT="1"/>
      <dgm:spPr/>
      <dgm:t>
        <a:bodyPr/>
        <a:lstStyle/>
        <a:p>
          <a:r>
            <a:rPr lang="ru-RU" sz="1100" b="1" i="0" dirty="0" smtClean="0"/>
            <a:t>Ситуации учения-обучения</a:t>
          </a:r>
          <a:endParaRPr lang="ru-RU" sz="1100" dirty="0"/>
        </a:p>
      </dgm:t>
    </dgm:pt>
    <dgm:pt modelId="{D3730FD4-FB22-4999-A269-2167DEB36127}" type="parTrans" cxnId="{80AC1FD0-7280-4510-9B59-A35EC025F7E1}">
      <dgm:prSet/>
      <dgm:spPr/>
      <dgm:t>
        <a:bodyPr/>
        <a:lstStyle/>
        <a:p>
          <a:endParaRPr lang="ru-RU"/>
        </a:p>
      </dgm:t>
    </dgm:pt>
    <dgm:pt modelId="{429BA303-F319-4185-B7D7-36895E91CA32}" type="sibTrans" cxnId="{80AC1FD0-7280-4510-9B59-A35EC025F7E1}">
      <dgm:prSet/>
      <dgm:spPr/>
      <dgm:t>
        <a:bodyPr/>
        <a:lstStyle/>
        <a:p>
          <a:endParaRPr lang="ru-RU"/>
        </a:p>
      </dgm:t>
    </dgm:pt>
    <dgm:pt modelId="{C5E39C52-BFD5-44D9-9EE8-99522CF991AC}">
      <dgm:prSet phldrT="[Текст]"/>
      <dgm:spPr/>
      <dgm:t>
        <a:bodyPr/>
        <a:lstStyle/>
        <a:p>
          <a:r>
            <a:rPr lang="ru-RU" b="1" i="0" dirty="0" smtClean="0"/>
            <a:t>Ключевые моменты решения учебных задач</a:t>
          </a:r>
          <a:endParaRPr lang="ru-RU" dirty="0"/>
        </a:p>
      </dgm:t>
    </dgm:pt>
    <dgm:pt modelId="{672CCDDE-B09D-47FE-BE25-514F0E2A09E3}" type="parTrans" cxnId="{9BC62F39-681B-4B30-A537-444DD368D2E4}">
      <dgm:prSet/>
      <dgm:spPr/>
      <dgm:t>
        <a:bodyPr/>
        <a:lstStyle/>
        <a:p>
          <a:endParaRPr lang="ru-RU"/>
        </a:p>
      </dgm:t>
    </dgm:pt>
    <dgm:pt modelId="{C5771D61-901F-47EF-84D4-8B5F559B633E}" type="sibTrans" cxnId="{9BC62F39-681B-4B30-A537-444DD368D2E4}">
      <dgm:prSet/>
      <dgm:spPr/>
      <dgm:t>
        <a:bodyPr/>
        <a:lstStyle/>
        <a:p>
          <a:endParaRPr lang="ru-RU"/>
        </a:p>
      </dgm:t>
    </dgm:pt>
    <dgm:pt modelId="{7B8C37EA-4403-48F8-B6EF-BE91783A377C}">
      <dgm:prSet phldrT="[Текст]" custT="1"/>
      <dgm:spPr/>
      <dgm:t>
        <a:bodyPr/>
        <a:lstStyle/>
        <a:p>
          <a:r>
            <a:rPr lang="ru-RU" sz="1100" b="1" i="0" dirty="0" smtClean="0"/>
            <a:t>Ситуативный анализ </a:t>
          </a:r>
          <a:endParaRPr lang="ru-RU" sz="1100" dirty="0"/>
        </a:p>
      </dgm:t>
    </dgm:pt>
    <dgm:pt modelId="{48AFF694-6FA1-4994-8DC0-52B71297E6ED}" type="parTrans" cxnId="{EC935E24-39D9-445A-8EEC-5E3D89DFBF6E}">
      <dgm:prSet/>
      <dgm:spPr/>
      <dgm:t>
        <a:bodyPr/>
        <a:lstStyle/>
        <a:p>
          <a:endParaRPr lang="ru-RU"/>
        </a:p>
      </dgm:t>
    </dgm:pt>
    <dgm:pt modelId="{922C4B6F-5DCE-4C37-B9A5-D08264294EB0}" type="sibTrans" cxnId="{EC935E24-39D9-445A-8EEC-5E3D89DFBF6E}">
      <dgm:prSet/>
      <dgm:spPr/>
      <dgm:t>
        <a:bodyPr/>
        <a:lstStyle/>
        <a:p>
          <a:endParaRPr lang="ru-RU"/>
        </a:p>
      </dgm:t>
    </dgm:pt>
    <dgm:pt modelId="{8B336E51-0826-4EBB-9A3A-8723847C50E9}">
      <dgm:prSet phldrT="[Текст]" custT="1"/>
      <dgm:spPr/>
      <dgm:t>
        <a:bodyPr/>
        <a:lstStyle/>
        <a:p>
          <a:endParaRPr lang="ru-RU" sz="1800" b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Развитие способностей ребенка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F1AE7015-4EE3-4641-82C5-C4AF40D6E823}" type="parTrans" cxnId="{A53FB597-3954-4955-B838-270AD6F9F7CF}">
      <dgm:prSet/>
      <dgm:spPr/>
      <dgm:t>
        <a:bodyPr/>
        <a:lstStyle/>
        <a:p>
          <a:endParaRPr lang="ru-RU"/>
        </a:p>
      </dgm:t>
    </dgm:pt>
    <dgm:pt modelId="{6F9257C9-3A6D-4796-B94D-6E3EA7010C9B}" type="sibTrans" cxnId="{A53FB597-3954-4955-B838-270AD6F9F7CF}">
      <dgm:prSet/>
      <dgm:spPr/>
      <dgm:t>
        <a:bodyPr/>
        <a:lstStyle/>
        <a:p>
          <a:endParaRPr lang="ru-RU"/>
        </a:p>
      </dgm:t>
    </dgm:pt>
    <dgm:pt modelId="{D138179F-C6BC-4F78-853E-5088DFCC14AA}" type="pres">
      <dgm:prSet presAssocID="{CC351067-A00E-4490-864F-F17144626C2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9F418-78CA-48D5-9718-7CDD24A280B0}" type="pres">
      <dgm:prSet presAssocID="{CC351067-A00E-4490-864F-F17144626C2C}" presName="ellipse" presStyleLbl="trBgShp" presStyleIdx="0" presStyleCnt="1"/>
      <dgm:spPr/>
      <dgm:t>
        <a:bodyPr/>
        <a:lstStyle/>
        <a:p>
          <a:endParaRPr lang="ru-RU"/>
        </a:p>
      </dgm:t>
    </dgm:pt>
    <dgm:pt modelId="{9A43BF07-C21C-4B8B-B8A3-4C11604C045E}" type="pres">
      <dgm:prSet presAssocID="{CC351067-A00E-4490-864F-F17144626C2C}" presName="arrow1" presStyleLbl="fgShp" presStyleIdx="0" presStyleCnt="1"/>
      <dgm:spPr/>
      <dgm:t>
        <a:bodyPr/>
        <a:lstStyle/>
        <a:p>
          <a:endParaRPr lang="ru-RU"/>
        </a:p>
      </dgm:t>
    </dgm:pt>
    <dgm:pt modelId="{91A7682D-E698-4153-8380-8238EC99085F}" type="pres">
      <dgm:prSet presAssocID="{CC351067-A00E-4490-864F-F17144626C2C}" presName="rectangle" presStyleLbl="revTx" presStyleIdx="0" presStyleCnt="1" custScaleY="112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9C278-FCEA-4565-9DCE-E7A3A29A8229}" type="pres">
      <dgm:prSet presAssocID="{C5E39C52-BFD5-44D9-9EE8-99522CF991A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C410B-24E5-4FBE-9C61-3DEF57F03688}" type="pres">
      <dgm:prSet presAssocID="{7B8C37EA-4403-48F8-B6EF-BE91783A377C}" presName="item2" presStyleLbl="node1" presStyleIdx="1" presStyleCnt="3" custScaleX="136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7F305-50A5-4428-888C-EE28280846CA}" type="pres">
      <dgm:prSet presAssocID="{8B336E51-0826-4EBB-9A3A-8723847C50E9}" presName="item3" presStyleLbl="node1" presStyleIdx="2" presStyleCnt="3" custScaleX="130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D512A-D878-4D02-ABD8-7B20FB5C375B}" type="pres">
      <dgm:prSet presAssocID="{CC351067-A00E-4490-864F-F17144626C2C}" presName="funnel" presStyleLbl="trAlignAcc1" presStyleIdx="0" presStyleCnt="1" custScaleX="118598"/>
      <dgm:spPr/>
      <dgm:t>
        <a:bodyPr/>
        <a:lstStyle/>
        <a:p>
          <a:endParaRPr lang="ru-RU"/>
        </a:p>
      </dgm:t>
    </dgm:pt>
  </dgm:ptLst>
  <dgm:cxnLst>
    <dgm:cxn modelId="{C8F560B4-945A-42B5-B027-15CCF760C32D}" type="presOf" srcId="{CC351067-A00E-4490-864F-F17144626C2C}" destId="{D138179F-C6BC-4F78-853E-5088DFCC14AA}" srcOrd="0" destOrd="0" presId="urn:microsoft.com/office/officeart/2005/8/layout/funnel1"/>
    <dgm:cxn modelId="{4432A9C5-4999-4BC9-82E7-8D3A152737D1}" type="presOf" srcId="{5917BA10-4A78-4E93-A141-DAC4C6670E6A}" destId="{5D87F305-50A5-4428-888C-EE28280846CA}" srcOrd="0" destOrd="0" presId="urn:microsoft.com/office/officeart/2005/8/layout/funnel1"/>
    <dgm:cxn modelId="{9BC62F39-681B-4B30-A537-444DD368D2E4}" srcId="{CC351067-A00E-4490-864F-F17144626C2C}" destId="{C5E39C52-BFD5-44D9-9EE8-99522CF991AC}" srcOrd="1" destOrd="0" parTransId="{672CCDDE-B09D-47FE-BE25-514F0E2A09E3}" sibTransId="{C5771D61-901F-47EF-84D4-8B5F559B633E}"/>
    <dgm:cxn modelId="{EC935E24-39D9-445A-8EEC-5E3D89DFBF6E}" srcId="{CC351067-A00E-4490-864F-F17144626C2C}" destId="{7B8C37EA-4403-48F8-B6EF-BE91783A377C}" srcOrd="2" destOrd="0" parTransId="{48AFF694-6FA1-4994-8DC0-52B71297E6ED}" sibTransId="{922C4B6F-5DCE-4C37-B9A5-D08264294EB0}"/>
    <dgm:cxn modelId="{A53FB597-3954-4955-B838-270AD6F9F7CF}" srcId="{CC351067-A00E-4490-864F-F17144626C2C}" destId="{8B336E51-0826-4EBB-9A3A-8723847C50E9}" srcOrd="3" destOrd="0" parTransId="{F1AE7015-4EE3-4641-82C5-C4AF40D6E823}" sibTransId="{6F9257C9-3A6D-4796-B94D-6E3EA7010C9B}"/>
    <dgm:cxn modelId="{61FE75B8-100C-4368-BFEE-F327C5042FF0}" type="presOf" srcId="{C5E39C52-BFD5-44D9-9EE8-99522CF991AC}" destId="{EA5C410B-24E5-4FBE-9C61-3DEF57F03688}" srcOrd="0" destOrd="0" presId="urn:microsoft.com/office/officeart/2005/8/layout/funnel1"/>
    <dgm:cxn modelId="{80AC1FD0-7280-4510-9B59-A35EC025F7E1}" srcId="{CC351067-A00E-4490-864F-F17144626C2C}" destId="{5917BA10-4A78-4E93-A141-DAC4C6670E6A}" srcOrd="0" destOrd="0" parTransId="{D3730FD4-FB22-4999-A269-2167DEB36127}" sibTransId="{429BA303-F319-4185-B7D7-36895E91CA32}"/>
    <dgm:cxn modelId="{4F560863-98A9-4F3C-BE4E-EAE78DB193BD}" type="presOf" srcId="{8B336E51-0826-4EBB-9A3A-8723847C50E9}" destId="{91A7682D-E698-4153-8380-8238EC99085F}" srcOrd="0" destOrd="0" presId="urn:microsoft.com/office/officeart/2005/8/layout/funnel1"/>
    <dgm:cxn modelId="{229088FA-56A3-4D56-9342-99A6F65D72BC}" type="presOf" srcId="{7B8C37EA-4403-48F8-B6EF-BE91783A377C}" destId="{B789C278-FCEA-4565-9DCE-E7A3A29A8229}" srcOrd="0" destOrd="0" presId="urn:microsoft.com/office/officeart/2005/8/layout/funnel1"/>
    <dgm:cxn modelId="{404C53C9-ABBF-481D-B805-BE0082640F8A}" type="presParOf" srcId="{D138179F-C6BC-4F78-853E-5088DFCC14AA}" destId="{06C9F418-78CA-48D5-9718-7CDD24A280B0}" srcOrd="0" destOrd="0" presId="urn:microsoft.com/office/officeart/2005/8/layout/funnel1"/>
    <dgm:cxn modelId="{47BE57AD-B502-4B80-A9AC-CCFC6FED992E}" type="presParOf" srcId="{D138179F-C6BC-4F78-853E-5088DFCC14AA}" destId="{9A43BF07-C21C-4B8B-B8A3-4C11604C045E}" srcOrd="1" destOrd="0" presId="urn:microsoft.com/office/officeart/2005/8/layout/funnel1"/>
    <dgm:cxn modelId="{45893A09-9124-40A7-B51B-ED540956DAD1}" type="presParOf" srcId="{D138179F-C6BC-4F78-853E-5088DFCC14AA}" destId="{91A7682D-E698-4153-8380-8238EC99085F}" srcOrd="2" destOrd="0" presId="urn:microsoft.com/office/officeart/2005/8/layout/funnel1"/>
    <dgm:cxn modelId="{E2EC20EB-B5B0-4025-9D7B-C53FA471E6A7}" type="presParOf" srcId="{D138179F-C6BC-4F78-853E-5088DFCC14AA}" destId="{B789C278-FCEA-4565-9DCE-E7A3A29A8229}" srcOrd="3" destOrd="0" presId="urn:microsoft.com/office/officeart/2005/8/layout/funnel1"/>
    <dgm:cxn modelId="{491FA49C-F815-4D14-AEBC-39FA8249DAD4}" type="presParOf" srcId="{D138179F-C6BC-4F78-853E-5088DFCC14AA}" destId="{EA5C410B-24E5-4FBE-9C61-3DEF57F03688}" srcOrd="4" destOrd="0" presId="urn:microsoft.com/office/officeart/2005/8/layout/funnel1"/>
    <dgm:cxn modelId="{46599D0E-E24B-4792-A57D-14F5ACC41A68}" type="presParOf" srcId="{D138179F-C6BC-4F78-853E-5088DFCC14AA}" destId="{5D87F305-50A5-4428-888C-EE28280846CA}" srcOrd="5" destOrd="0" presId="urn:microsoft.com/office/officeart/2005/8/layout/funnel1"/>
    <dgm:cxn modelId="{38A1580A-E91D-4EA1-A030-CDA1E47416FF}" type="presParOf" srcId="{D138179F-C6BC-4F78-853E-5088DFCC14AA}" destId="{797D512A-D878-4D02-ABD8-7B20FB5C375B}" srcOrd="6" destOrd="0" presId="urn:microsoft.com/office/officeart/2005/8/layout/funne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A18A8F-EF52-419A-BE44-59BB50D0407A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C3A84EF7-3BC1-437C-B5A5-09627FE07447}">
      <dgm:prSet phldrT="[Текст]" custT="1"/>
      <dgm:spPr/>
      <dgm:t>
        <a:bodyPr/>
        <a:lstStyle/>
        <a:p>
          <a:r>
            <a:rPr lang="ru-RU" sz="1800" b="1" dirty="0" err="1" smtClean="0"/>
            <a:t>Микроцели</a:t>
          </a:r>
          <a:r>
            <a:rPr lang="ru-RU" sz="1800" b="1" dirty="0" smtClean="0"/>
            <a:t> занятия </a:t>
          </a:r>
          <a:endParaRPr lang="ru-RU" sz="1800" b="1" dirty="0"/>
        </a:p>
      </dgm:t>
    </dgm:pt>
    <dgm:pt modelId="{2D7219D0-F48F-422B-8796-87106A7CE516}" type="parTrans" cxnId="{75A09B9D-010D-4AC1-8214-92E3DFF4AC21}">
      <dgm:prSet/>
      <dgm:spPr/>
      <dgm:t>
        <a:bodyPr/>
        <a:lstStyle/>
        <a:p>
          <a:endParaRPr lang="ru-RU"/>
        </a:p>
      </dgm:t>
    </dgm:pt>
    <dgm:pt modelId="{75B56BDC-D491-411C-A458-E96DBA575ABC}" type="sibTrans" cxnId="{75A09B9D-010D-4AC1-8214-92E3DFF4AC21}">
      <dgm:prSet/>
      <dgm:spPr/>
      <dgm:t>
        <a:bodyPr/>
        <a:lstStyle/>
        <a:p>
          <a:endParaRPr lang="ru-RU"/>
        </a:p>
      </dgm:t>
    </dgm:pt>
    <dgm:pt modelId="{4F399D03-7846-400C-A90A-6991D2DD081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Оперативная диагностика и систематический мониторинг результатов 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7AD4F176-D542-4067-B869-CF964477A5F0}" type="parTrans" cxnId="{715B0D15-89F8-4ED5-80A4-B81B2B03F480}">
      <dgm:prSet/>
      <dgm:spPr/>
      <dgm:t>
        <a:bodyPr/>
        <a:lstStyle/>
        <a:p>
          <a:endParaRPr lang="ru-RU"/>
        </a:p>
      </dgm:t>
    </dgm:pt>
    <dgm:pt modelId="{AC856861-9E55-43CB-A8AE-D228F930A361}" type="sibTrans" cxnId="{715B0D15-89F8-4ED5-80A4-B81B2B03F480}">
      <dgm:prSet/>
      <dgm:spPr/>
      <dgm:t>
        <a:bodyPr/>
        <a:lstStyle/>
        <a:p>
          <a:endParaRPr lang="ru-RU"/>
        </a:p>
      </dgm:t>
    </dgm:pt>
    <dgm:pt modelId="{86E40F0E-82F8-4C81-A8ED-1619F6DDFE5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Визуализация результатов учебного процесса в виде индивидуальных траекторий обучающихся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EBA0D847-48A7-4105-8EF4-E7DAF424E6F2}" type="parTrans" cxnId="{2C556E5A-7ADA-42A8-8F2F-BDA72F86ADA1}">
      <dgm:prSet/>
      <dgm:spPr/>
      <dgm:t>
        <a:bodyPr/>
        <a:lstStyle/>
        <a:p>
          <a:endParaRPr lang="ru-RU"/>
        </a:p>
      </dgm:t>
    </dgm:pt>
    <dgm:pt modelId="{69E68281-0AC7-498B-B752-C7599482F9B1}" type="sibTrans" cxnId="{2C556E5A-7ADA-42A8-8F2F-BDA72F86ADA1}">
      <dgm:prSet/>
      <dgm:spPr/>
      <dgm:t>
        <a:bodyPr/>
        <a:lstStyle/>
        <a:p>
          <a:endParaRPr lang="ru-RU"/>
        </a:p>
      </dgm:t>
    </dgm:pt>
    <dgm:pt modelId="{BA54706D-E2F3-4B5D-8C1B-562825B85FD2}" type="pres">
      <dgm:prSet presAssocID="{E7A18A8F-EF52-419A-BE44-59BB50D0407A}" presName="CompostProcess" presStyleCnt="0">
        <dgm:presLayoutVars>
          <dgm:dir/>
          <dgm:resizeHandles val="exact"/>
        </dgm:presLayoutVars>
      </dgm:prSet>
      <dgm:spPr/>
    </dgm:pt>
    <dgm:pt modelId="{99B205A6-0132-4F46-A226-8F926BECC2BC}" type="pres">
      <dgm:prSet presAssocID="{E7A18A8F-EF52-419A-BE44-59BB50D0407A}" presName="arrow" presStyleLbl="bgShp" presStyleIdx="0" presStyleCnt="1"/>
      <dgm:spPr/>
    </dgm:pt>
    <dgm:pt modelId="{292F5A52-D429-49AE-922D-F97627F0CC94}" type="pres">
      <dgm:prSet presAssocID="{E7A18A8F-EF52-419A-BE44-59BB50D0407A}" presName="linearProcess" presStyleCnt="0"/>
      <dgm:spPr/>
    </dgm:pt>
    <dgm:pt modelId="{6B350C37-82E6-4E4F-A851-22A3CB65ABFB}" type="pres">
      <dgm:prSet presAssocID="{C3A84EF7-3BC1-437C-B5A5-09627FE0744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50E4-509C-42D1-92F9-E7468C6CFDC1}" type="pres">
      <dgm:prSet presAssocID="{75B56BDC-D491-411C-A458-E96DBA575ABC}" presName="sibTrans" presStyleCnt="0"/>
      <dgm:spPr/>
    </dgm:pt>
    <dgm:pt modelId="{1C36037A-68FB-41B6-A620-0D9998DD7C83}" type="pres">
      <dgm:prSet presAssocID="{4F399D03-7846-400C-A90A-6991D2DD081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57418-1BDD-4A28-8675-BC12F11A8281}" type="pres">
      <dgm:prSet presAssocID="{AC856861-9E55-43CB-A8AE-D228F930A361}" presName="sibTrans" presStyleCnt="0"/>
      <dgm:spPr/>
    </dgm:pt>
    <dgm:pt modelId="{6B56888F-C539-417F-8F0A-99CD1A72B79C}" type="pres">
      <dgm:prSet presAssocID="{86E40F0E-82F8-4C81-A8ED-1619F6DDFE5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09B9D-010D-4AC1-8214-92E3DFF4AC21}" srcId="{E7A18A8F-EF52-419A-BE44-59BB50D0407A}" destId="{C3A84EF7-3BC1-437C-B5A5-09627FE07447}" srcOrd="0" destOrd="0" parTransId="{2D7219D0-F48F-422B-8796-87106A7CE516}" sibTransId="{75B56BDC-D491-411C-A458-E96DBA575ABC}"/>
    <dgm:cxn modelId="{2C556E5A-7ADA-42A8-8F2F-BDA72F86ADA1}" srcId="{E7A18A8F-EF52-419A-BE44-59BB50D0407A}" destId="{86E40F0E-82F8-4C81-A8ED-1619F6DDFE51}" srcOrd="2" destOrd="0" parTransId="{EBA0D847-48A7-4105-8EF4-E7DAF424E6F2}" sibTransId="{69E68281-0AC7-498B-B752-C7599482F9B1}"/>
    <dgm:cxn modelId="{8D45AD08-7EE0-4A40-A09B-B0325904AAA3}" type="presOf" srcId="{86E40F0E-82F8-4C81-A8ED-1619F6DDFE51}" destId="{6B56888F-C539-417F-8F0A-99CD1A72B79C}" srcOrd="0" destOrd="0" presId="urn:microsoft.com/office/officeart/2005/8/layout/hProcess9"/>
    <dgm:cxn modelId="{1491E9FB-1AD2-4322-A40C-E175F4F260D1}" type="presOf" srcId="{E7A18A8F-EF52-419A-BE44-59BB50D0407A}" destId="{BA54706D-E2F3-4B5D-8C1B-562825B85FD2}" srcOrd="0" destOrd="0" presId="urn:microsoft.com/office/officeart/2005/8/layout/hProcess9"/>
    <dgm:cxn modelId="{103A4F13-E860-4EB7-AE6A-0E625EC36A79}" type="presOf" srcId="{4F399D03-7846-400C-A90A-6991D2DD0813}" destId="{1C36037A-68FB-41B6-A620-0D9998DD7C83}" srcOrd="0" destOrd="0" presId="urn:microsoft.com/office/officeart/2005/8/layout/hProcess9"/>
    <dgm:cxn modelId="{B763A345-BA9E-41B1-A8B3-1BE25EA490B6}" type="presOf" srcId="{C3A84EF7-3BC1-437C-B5A5-09627FE07447}" destId="{6B350C37-82E6-4E4F-A851-22A3CB65ABFB}" srcOrd="0" destOrd="0" presId="urn:microsoft.com/office/officeart/2005/8/layout/hProcess9"/>
    <dgm:cxn modelId="{715B0D15-89F8-4ED5-80A4-B81B2B03F480}" srcId="{E7A18A8F-EF52-419A-BE44-59BB50D0407A}" destId="{4F399D03-7846-400C-A90A-6991D2DD0813}" srcOrd="1" destOrd="0" parTransId="{7AD4F176-D542-4067-B869-CF964477A5F0}" sibTransId="{AC856861-9E55-43CB-A8AE-D228F930A361}"/>
    <dgm:cxn modelId="{F337F0CF-2A06-4008-A291-9C54DAA39F04}" type="presParOf" srcId="{BA54706D-E2F3-4B5D-8C1B-562825B85FD2}" destId="{99B205A6-0132-4F46-A226-8F926BECC2BC}" srcOrd="0" destOrd="0" presId="urn:microsoft.com/office/officeart/2005/8/layout/hProcess9"/>
    <dgm:cxn modelId="{939475BC-7D95-4BA4-BBDB-DD11E5B7EDDB}" type="presParOf" srcId="{BA54706D-E2F3-4B5D-8C1B-562825B85FD2}" destId="{292F5A52-D429-49AE-922D-F97627F0CC94}" srcOrd="1" destOrd="0" presId="urn:microsoft.com/office/officeart/2005/8/layout/hProcess9"/>
    <dgm:cxn modelId="{F702635A-98D3-4B9D-B2D6-1E11EB7DF0A9}" type="presParOf" srcId="{292F5A52-D429-49AE-922D-F97627F0CC94}" destId="{6B350C37-82E6-4E4F-A851-22A3CB65ABFB}" srcOrd="0" destOrd="0" presId="urn:microsoft.com/office/officeart/2005/8/layout/hProcess9"/>
    <dgm:cxn modelId="{3A062B15-4A7E-4143-88D9-3E45DF322E79}" type="presParOf" srcId="{292F5A52-D429-49AE-922D-F97627F0CC94}" destId="{3C6950E4-509C-42D1-92F9-E7468C6CFDC1}" srcOrd="1" destOrd="0" presId="urn:microsoft.com/office/officeart/2005/8/layout/hProcess9"/>
    <dgm:cxn modelId="{8467A049-57B0-47F2-9E8C-CA98EA712A0C}" type="presParOf" srcId="{292F5A52-D429-49AE-922D-F97627F0CC94}" destId="{1C36037A-68FB-41B6-A620-0D9998DD7C83}" srcOrd="2" destOrd="0" presId="urn:microsoft.com/office/officeart/2005/8/layout/hProcess9"/>
    <dgm:cxn modelId="{CB1B8E97-C81D-40FC-B81A-C66E4D9277F0}" type="presParOf" srcId="{292F5A52-D429-49AE-922D-F97627F0CC94}" destId="{02057418-1BDD-4A28-8675-BC12F11A8281}" srcOrd="3" destOrd="0" presId="urn:microsoft.com/office/officeart/2005/8/layout/hProcess9"/>
    <dgm:cxn modelId="{07F76081-3F84-45AB-ABAF-23B9A637B7FE}" type="presParOf" srcId="{292F5A52-D429-49AE-922D-F97627F0CC94}" destId="{6B56888F-C539-417F-8F0A-99CD1A72B79C}" srcOrd="4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900D4B-7FFC-425D-9B8A-453473AF0950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D700D34-870D-42D5-8735-03BC7981310E}">
      <dgm:prSet custT="1"/>
      <dgm:spPr/>
      <dgm:t>
        <a:bodyPr/>
        <a:lstStyle/>
        <a:p>
          <a:pPr algn="l" rtl="0"/>
          <a:r>
            <a:rPr lang="ru-RU" sz="2400" b="1" dirty="0" smtClean="0"/>
            <a:t>                        </a:t>
          </a:r>
        </a:p>
        <a:p>
          <a:pPr algn="ctr" rtl="0"/>
          <a:r>
            <a:rPr lang="ru-RU" sz="2400" b="1" dirty="0" smtClean="0">
              <a:solidFill>
                <a:srgbClr val="800000"/>
              </a:solidFill>
            </a:rPr>
            <a:t>Какова структура современного урока ? </a:t>
          </a:r>
          <a:br>
            <a:rPr lang="ru-RU" sz="2400" b="1" dirty="0" smtClean="0">
              <a:solidFill>
                <a:srgbClr val="800000"/>
              </a:solidFill>
            </a:rPr>
          </a:br>
          <a:endParaRPr lang="ru-RU" sz="2400" dirty="0">
            <a:solidFill>
              <a:srgbClr val="800000"/>
            </a:solidFill>
          </a:endParaRPr>
        </a:p>
      </dgm:t>
    </dgm:pt>
    <dgm:pt modelId="{99ACBE12-16BE-432D-A2FA-460A56FCC302}" type="parTrans" cxnId="{EC574458-EF1D-4EE8-8F44-7A6CCA85F514}">
      <dgm:prSet/>
      <dgm:spPr/>
      <dgm:t>
        <a:bodyPr/>
        <a:lstStyle/>
        <a:p>
          <a:endParaRPr lang="ru-RU"/>
        </a:p>
      </dgm:t>
    </dgm:pt>
    <dgm:pt modelId="{4436E633-185E-4295-A2C9-539C333672A6}" type="sibTrans" cxnId="{EC574458-EF1D-4EE8-8F44-7A6CCA85F514}">
      <dgm:prSet/>
      <dgm:spPr/>
      <dgm:t>
        <a:bodyPr/>
        <a:lstStyle/>
        <a:p>
          <a:endParaRPr lang="ru-RU"/>
        </a:p>
      </dgm:t>
    </dgm:pt>
    <dgm:pt modelId="{7FAEB1B3-0064-4E6A-B5ED-911D1B2EB978}" type="pres">
      <dgm:prSet presAssocID="{FA900D4B-7FFC-425D-9B8A-453473AF09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1EBAF5-A0FD-4DC0-B436-D3746D5F96C2}" type="pres">
      <dgm:prSet presAssocID="{6D700D34-870D-42D5-8735-03BC7981310E}" presName="parentText" presStyleLbl="node1" presStyleIdx="0" presStyleCnt="1" custLinFactNeighborX="380" custLinFactNeighborY="2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74458-EF1D-4EE8-8F44-7A6CCA85F514}" srcId="{FA900D4B-7FFC-425D-9B8A-453473AF0950}" destId="{6D700D34-870D-42D5-8735-03BC7981310E}" srcOrd="0" destOrd="0" parTransId="{99ACBE12-16BE-432D-A2FA-460A56FCC302}" sibTransId="{4436E633-185E-4295-A2C9-539C333672A6}"/>
    <dgm:cxn modelId="{909237E2-F928-4F5E-A505-162D4832D8C7}" type="presOf" srcId="{FA900D4B-7FFC-425D-9B8A-453473AF0950}" destId="{7FAEB1B3-0064-4E6A-B5ED-911D1B2EB978}" srcOrd="0" destOrd="0" presId="urn:microsoft.com/office/officeart/2005/8/layout/vList2"/>
    <dgm:cxn modelId="{95FE85D1-231B-4B30-868E-ED2EC0CDA3C7}" type="presOf" srcId="{6D700D34-870D-42D5-8735-03BC7981310E}" destId="{6B1EBAF5-A0FD-4DC0-B436-D3746D5F96C2}" srcOrd="0" destOrd="0" presId="urn:microsoft.com/office/officeart/2005/8/layout/vList2"/>
    <dgm:cxn modelId="{F19976F7-EB94-4851-AAD0-BEF604444735}" type="presParOf" srcId="{7FAEB1B3-0064-4E6A-B5ED-911D1B2EB978}" destId="{6B1EBAF5-A0FD-4DC0-B436-D3746D5F96C2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A9B74A-5732-41C0-8CD6-FB4FA7C04187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7411F6-85F3-4B54-9532-B72A9D47D818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актуализирующий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5B45491A-AEC7-49FA-A462-C8E395B01EC8}" type="parTrans" cxnId="{3EBE7E99-6CFF-411B-A939-77952CA67228}">
      <dgm:prSet/>
      <dgm:spPr/>
      <dgm:t>
        <a:bodyPr/>
        <a:lstStyle/>
        <a:p>
          <a:endParaRPr lang="ru-RU"/>
        </a:p>
      </dgm:t>
    </dgm:pt>
    <dgm:pt modelId="{3FA78A60-D87D-4923-B63F-0B745517B7FD}" type="sibTrans" cxnId="{3EBE7E99-6CFF-411B-A939-77952CA67228}">
      <dgm:prSet/>
      <dgm:spPr/>
      <dgm:t>
        <a:bodyPr/>
        <a:lstStyle/>
        <a:p>
          <a:endParaRPr lang="ru-RU"/>
        </a:p>
      </dgm:t>
    </dgm:pt>
    <dgm:pt modelId="{6C1F96B6-79DA-4D97-8DAC-288AD283DB7D}" type="pres">
      <dgm:prSet presAssocID="{4CA9B74A-5732-41C0-8CD6-FB4FA7C041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D3ACDF-090F-4F99-80D1-3CD03A204B49}" type="pres">
      <dgm:prSet presAssocID="{027411F6-85F3-4B54-9532-B72A9D47D818}" presName="parentText" presStyleLbl="node1" presStyleIdx="0" presStyleCnt="1" custLinFactNeighborX="-4455" custLinFactNeighborY="-46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E7E99-6CFF-411B-A939-77952CA67228}" srcId="{4CA9B74A-5732-41C0-8CD6-FB4FA7C04187}" destId="{027411F6-85F3-4B54-9532-B72A9D47D818}" srcOrd="0" destOrd="0" parTransId="{5B45491A-AEC7-49FA-A462-C8E395B01EC8}" sibTransId="{3FA78A60-D87D-4923-B63F-0B745517B7FD}"/>
    <dgm:cxn modelId="{201A85A1-AE7E-4989-B0B3-6C0F833F8C84}" type="presOf" srcId="{4CA9B74A-5732-41C0-8CD6-FB4FA7C04187}" destId="{6C1F96B6-79DA-4D97-8DAC-288AD283DB7D}" srcOrd="0" destOrd="0" presId="urn:microsoft.com/office/officeart/2005/8/layout/vList2"/>
    <dgm:cxn modelId="{6FD0FB3E-B2D2-4621-A6AD-39AD09E9D7F2}" type="presOf" srcId="{027411F6-85F3-4B54-9532-B72A9D47D818}" destId="{49D3ACDF-090F-4F99-80D1-3CD03A204B49}" srcOrd="0" destOrd="0" presId="urn:microsoft.com/office/officeart/2005/8/layout/vList2"/>
    <dgm:cxn modelId="{14F376B7-598C-44D0-9587-B8A5996BE933}" type="presParOf" srcId="{6C1F96B6-79DA-4D97-8DAC-288AD283DB7D}" destId="{49D3ACDF-090F-4F99-80D1-3CD03A204B49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716D80-217A-430C-8BD5-B54D6B8112CD}" type="doc">
      <dgm:prSet loTypeId="urn:microsoft.com/office/officeart/2005/8/layout/vList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BF57F10-5DC2-4010-BA9D-A2CE6476BD11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открытие нового знания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FF5AD8A1-BBBC-4729-862A-8670E1992A46}" type="parTrans" cxnId="{A2DDEC81-CF0C-4326-BBFE-643471B75ED0}">
      <dgm:prSet/>
      <dgm:spPr/>
      <dgm:t>
        <a:bodyPr/>
        <a:lstStyle/>
        <a:p>
          <a:endParaRPr lang="ru-RU"/>
        </a:p>
      </dgm:t>
    </dgm:pt>
    <dgm:pt modelId="{72FA3873-04A4-4EC9-8FFC-B91A8B931AB4}" type="sibTrans" cxnId="{A2DDEC81-CF0C-4326-BBFE-643471B75ED0}">
      <dgm:prSet/>
      <dgm:spPr/>
      <dgm:t>
        <a:bodyPr/>
        <a:lstStyle/>
        <a:p>
          <a:endParaRPr lang="ru-RU"/>
        </a:p>
      </dgm:t>
    </dgm:pt>
    <dgm:pt modelId="{4A2EBE5E-A5AC-4960-8EBF-BEC321D955A7}" type="pres">
      <dgm:prSet presAssocID="{04716D80-217A-430C-8BD5-B54D6B8112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8E384-E597-4603-873E-5C115FC1C420}" type="pres">
      <dgm:prSet presAssocID="{1BF57F10-5DC2-4010-BA9D-A2CE6476BD11}" presName="parentText" presStyleLbl="node1" presStyleIdx="0" presStyleCnt="1" custLinFactNeighborX="-1923" custLinFactNeighborY="-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D3FC4-2653-4232-86D7-60F9C512922E}" type="presOf" srcId="{1BF57F10-5DC2-4010-BA9D-A2CE6476BD11}" destId="{82C8E384-E597-4603-873E-5C115FC1C420}" srcOrd="0" destOrd="0" presId="urn:microsoft.com/office/officeart/2005/8/layout/vList2"/>
    <dgm:cxn modelId="{7A31BBBE-4A74-4BC9-9358-BE505B46AB50}" type="presOf" srcId="{04716D80-217A-430C-8BD5-B54D6B8112CD}" destId="{4A2EBE5E-A5AC-4960-8EBF-BEC321D955A7}" srcOrd="0" destOrd="0" presId="urn:microsoft.com/office/officeart/2005/8/layout/vList2"/>
    <dgm:cxn modelId="{A2DDEC81-CF0C-4326-BBFE-643471B75ED0}" srcId="{04716D80-217A-430C-8BD5-B54D6B8112CD}" destId="{1BF57F10-5DC2-4010-BA9D-A2CE6476BD11}" srcOrd="0" destOrd="0" parTransId="{FF5AD8A1-BBBC-4729-862A-8670E1992A46}" sibTransId="{72FA3873-04A4-4EC9-8FFC-B91A8B931AB4}"/>
    <dgm:cxn modelId="{9E18D80D-0725-43F8-A9BE-FEDE8B3AA3FF}" type="presParOf" srcId="{4A2EBE5E-A5AC-4960-8EBF-BEC321D955A7}" destId="{82C8E384-E597-4603-873E-5C115FC1C420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881458-6CD9-4DBC-90D0-39CD147A35C1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B89944E-7F18-4C1D-86AE-503C973EBC8F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проблемно-целевой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04FD7A4E-CA67-4425-B191-420A6F39A894}" type="parTrans" cxnId="{829071BA-D298-41CE-8FDE-547B954D0181}">
      <dgm:prSet/>
      <dgm:spPr/>
      <dgm:t>
        <a:bodyPr/>
        <a:lstStyle/>
        <a:p>
          <a:endParaRPr lang="ru-RU"/>
        </a:p>
      </dgm:t>
    </dgm:pt>
    <dgm:pt modelId="{7F841925-4C6A-4298-8BF2-C94BD2B84468}" type="sibTrans" cxnId="{829071BA-D298-41CE-8FDE-547B954D0181}">
      <dgm:prSet/>
      <dgm:spPr/>
      <dgm:t>
        <a:bodyPr/>
        <a:lstStyle/>
        <a:p>
          <a:endParaRPr lang="ru-RU"/>
        </a:p>
      </dgm:t>
    </dgm:pt>
    <dgm:pt modelId="{081C5A89-751D-46D6-AF7D-D4ACDAB358B3}" type="pres">
      <dgm:prSet presAssocID="{98881458-6CD9-4DBC-90D0-39CD147A35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2F60D-13E3-4CD4-8A12-30EDCDFDC7F1}" type="pres">
      <dgm:prSet presAssocID="{6B89944E-7F18-4C1D-86AE-503C973EBC8F}" presName="parentText" presStyleLbl="node1" presStyleIdx="0" presStyleCnt="1" custLinFactNeighborX="2222" custLinFactNeighborY="6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3F539-27FC-4B2E-AD33-59EB9FFFE47F}" type="presOf" srcId="{6B89944E-7F18-4C1D-86AE-503C973EBC8F}" destId="{FF22F60D-13E3-4CD4-8A12-30EDCDFDC7F1}" srcOrd="0" destOrd="0" presId="urn:microsoft.com/office/officeart/2005/8/layout/vList2"/>
    <dgm:cxn modelId="{829071BA-D298-41CE-8FDE-547B954D0181}" srcId="{98881458-6CD9-4DBC-90D0-39CD147A35C1}" destId="{6B89944E-7F18-4C1D-86AE-503C973EBC8F}" srcOrd="0" destOrd="0" parTransId="{04FD7A4E-CA67-4425-B191-420A6F39A894}" sibTransId="{7F841925-4C6A-4298-8BF2-C94BD2B84468}"/>
    <dgm:cxn modelId="{532BB907-3571-451A-AEDA-C705C5DD82D6}" type="presOf" srcId="{98881458-6CD9-4DBC-90D0-39CD147A35C1}" destId="{081C5A89-751D-46D6-AF7D-D4ACDAB358B3}" srcOrd="0" destOrd="0" presId="urn:microsoft.com/office/officeart/2005/8/layout/vList2"/>
    <dgm:cxn modelId="{0E1C2570-166A-4A8B-83FC-00CA6646E3B0}" type="presParOf" srcId="{081C5A89-751D-46D6-AF7D-D4ACDAB358B3}" destId="{FF22F60D-13E3-4CD4-8A12-30EDCDFDC7F1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B103D6-02B0-4DD9-8D23-278226C48227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7CB241C-B795-4B33-AB72-37BFE8CA648A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применение нового знания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378E0854-2240-4A27-A8BE-51AEBA048169}" type="parTrans" cxnId="{2B167761-8D6A-425F-9858-DD7A57FB734C}">
      <dgm:prSet/>
      <dgm:spPr/>
      <dgm:t>
        <a:bodyPr/>
        <a:lstStyle/>
        <a:p>
          <a:endParaRPr lang="ru-RU"/>
        </a:p>
      </dgm:t>
    </dgm:pt>
    <dgm:pt modelId="{B8D32F5E-76B1-47FF-9066-F242DD9D9DBA}" type="sibTrans" cxnId="{2B167761-8D6A-425F-9858-DD7A57FB734C}">
      <dgm:prSet/>
      <dgm:spPr/>
      <dgm:t>
        <a:bodyPr/>
        <a:lstStyle/>
        <a:p>
          <a:endParaRPr lang="ru-RU"/>
        </a:p>
      </dgm:t>
    </dgm:pt>
    <dgm:pt modelId="{53181763-E53C-4726-98CF-7DCEB283BBD0}" type="pres">
      <dgm:prSet presAssocID="{C9B103D6-02B0-4DD9-8D23-278226C482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18BB8-C32D-415B-B836-22EB3BB5787B}" type="pres">
      <dgm:prSet presAssocID="{07CB241C-B795-4B33-AB72-37BFE8CA64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67761-8D6A-425F-9858-DD7A57FB734C}" srcId="{C9B103D6-02B0-4DD9-8D23-278226C48227}" destId="{07CB241C-B795-4B33-AB72-37BFE8CA648A}" srcOrd="0" destOrd="0" parTransId="{378E0854-2240-4A27-A8BE-51AEBA048169}" sibTransId="{B8D32F5E-76B1-47FF-9066-F242DD9D9DBA}"/>
    <dgm:cxn modelId="{FADCE506-35B3-480D-AE5A-AB6B71C5F651}" type="presOf" srcId="{C9B103D6-02B0-4DD9-8D23-278226C48227}" destId="{53181763-E53C-4726-98CF-7DCEB283BBD0}" srcOrd="0" destOrd="0" presId="urn:microsoft.com/office/officeart/2005/8/layout/vList2"/>
    <dgm:cxn modelId="{C35A0971-DD2E-4B8D-A614-F0BB099B6E3F}" type="presOf" srcId="{07CB241C-B795-4B33-AB72-37BFE8CA648A}" destId="{79A18BB8-C32D-415B-B836-22EB3BB5787B}" srcOrd="0" destOrd="0" presId="urn:microsoft.com/office/officeart/2005/8/layout/vList2"/>
    <dgm:cxn modelId="{4706A85D-E2A4-45F5-8B66-E08E5E8B2999}" type="presParOf" srcId="{53181763-E53C-4726-98CF-7DCEB283BBD0}" destId="{79A18BB8-C32D-415B-B836-22EB3BB5787B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2BE553-D83F-447E-B68E-8A27D14D7010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E67B96-9240-45AC-8EE0-CAC556B43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666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7B96-9240-45AC-8EE0-CAC556B4305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3B1DFF-5242-48B1-B86E-5EE22300B40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832CC8-356A-48F9-9599-B92371178DCE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4C65EE-5177-4EF8-88CF-C1DBA5578D2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A76C1-DAB9-466B-ACD7-1267F7D99BF9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Технологическая карта</a:t>
            </a:r>
            <a:r>
              <a:rPr lang="ru-RU" sz="120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 (далее – ТК) – инновационная форма планирования организации образовательного процесса в соответствии с требованиями ФГОС ООО, обеспечивающая эффективное и качественное преподавание предметов и достижение планируемых результатов освоения основных образовательных программ.</a:t>
            </a: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ТК в настоящее время стала одной из форм документации школы, в которой описан процесс взаимодействия педагога с учеником, указаны операции и действия, а так же время необходимое для их выполнения, обоснован педагогический инструментарий и дана шкала оценивания результативности освоения основных образовательных программ.</a:t>
            </a:r>
          </a:p>
          <a:p>
            <a:endParaRPr lang="ru-RU" sz="1200" i="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7B96-9240-45AC-8EE0-CAC556B4305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Новый стандарт впервые обязал вводить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 в организацию учебного процесса. От учителя теперь требуется организовать на уроках с помощью инновационных образовательных технологий такую учебную деятельность, которая обеспечит достижение инновационных образовательных результатов, позволит ученикам развить свои способности. При этом ученик не столь внимательно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учителя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сколько в процессе деятельности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осваивает знания и умения.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Поэтому в разработке каждой темы важно понимать, какую деятельность учащихся учитель специально организует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какой результат рассчитывает получить.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7B96-9240-45AC-8EE0-CAC556B4305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3626A8-6D6A-4AF8-B419-2D9E33BCC450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6CB260-CAC8-455F-A481-4C3A32CA60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УМК  позволяет  выстраивать урок по предложенной схеме современного урока.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E2A463-3A03-495B-AD75-5BFF7801CF1B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BB95E-4F42-44D2-831C-4B45907032D5}" type="slidenum">
              <a:rPr lang="ru-RU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4805D20-2A55-4504-A553-75E68A156821}" type="slidenum">
              <a:rPr lang="ru-RU" sz="1200">
                <a:latin typeface="Times New Roman" pitchFamily="18" charset="0"/>
              </a:rPr>
              <a:pPr algn="r" eaLnBrk="0" hangingPunct="0"/>
              <a:t>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C6B5C8-ACB9-4CF6-B1ED-0B43D2E096C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F5B3C-34B2-48B1-99DE-742887DFFED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ABB15-AE26-401D-B309-95B62C993F06}" type="slidenum">
              <a:rPr lang="ru-RU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67B96-9240-45AC-8EE0-CAC556B4305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0C70CE-6B3C-4E50-9ECD-D13BF7A2C3A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5B0B0-3881-4DB4-A782-DA18B5CB6F7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F1D86-B488-4B1D-99E4-A954E61B45AF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734E9-4DE0-4C03-B6C8-EE5AC8A95CBA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F94283-5D0B-4F06-8D20-8A2B037C27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ADCA9-347D-4010-8EC9-F9EABF29D40A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F8A8-0085-4C28-B555-D71EB5D07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DB1F629-7C19-4236-B2E4-443F3EAF1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C4366-E21C-4955-A2DC-CC989378711B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9A572A-F41E-40EF-82E0-2BCBB5D8CFA4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B7D9E27E-60D0-4500-96C3-DC30D4CE15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5DAAE-AAD8-4BE2-BDBC-C42324A180FE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8C93193-CA32-469C-9E06-F07FA1A610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5E50C87D-7EE1-46FE-8817-A3F0385A4D17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F29AB-28F0-4BB0-8DDA-9A9AF5977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B4DB0-328A-43E9-8E67-ADAE2C63D0D0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1AB3D47-6F87-4134-8D32-07ABD29D7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9A0BF-A100-47DE-86BE-0171C8EF68AE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859D26F-4456-422D-941F-DFB58FC333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1F35F-DB70-49D0-A858-ACCAB3F24FC6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CE18E4-457A-490C-B9DF-FF57DCDC6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9D6A64-FC38-4900-8E0F-52129072A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9BC99-395D-473E-8F7E-50B7B6094410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4CB2452-F247-4C5D-93ED-3CBC5B8D5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0E283EC8-FA41-447D-8231-FE15DC19B7B9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A9F39A-8C18-4AF9-9EAB-8D33FF113C42}" type="datetimeFigureOut">
              <a:rPr lang="ru-RU" smtClean="0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0C4083-EBA0-4301-A78F-8F3DC36A4F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Layout" Target="../diagrams/layout7.xml"/><Relationship Id="rId18" Type="http://schemas.openxmlformats.org/officeDocument/2006/relationships/diagramQuickStyle" Target="../diagrams/quickStyle8.xml"/><Relationship Id="rId26" Type="http://schemas.openxmlformats.org/officeDocument/2006/relationships/diagramQuickStyle" Target="../diagrams/quickStyle10.xml"/><Relationship Id="rId3" Type="http://schemas.openxmlformats.org/officeDocument/2006/relationships/image" Target="../media/image10.jpeg"/><Relationship Id="rId21" Type="http://schemas.openxmlformats.org/officeDocument/2006/relationships/diagramLayout" Target="../diagrams/layout9.xml"/><Relationship Id="rId7" Type="http://schemas.openxmlformats.org/officeDocument/2006/relationships/diagramColors" Target="../diagrams/colors5.xml"/><Relationship Id="rId12" Type="http://schemas.openxmlformats.org/officeDocument/2006/relationships/diagramData" Target="../diagrams/data7.xml"/><Relationship Id="rId17" Type="http://schemas.openxmlformats.org/officeDocument/2006/relationships/diagramLayout" Target="../diagrams/layout8.xml"/><Relationship Id="rId25" Type="http://schemas.openxmlformats.org/officeDocument/2006/relationships/diagramLayout" Target="../diagrams/layout10.xml"/><Relationship Id="rId2" Type="http://schemas.openxmlformats.org/officeDocument/2006/relationships/notesSlide" Target="../notesSlides/notesSlide18.xml"/><Relationship Id="rId16" Type="http://schemas.openxmlformats.org/officeDocument/2006/relationships/diagramData" Target="../diagrams/data8.xml"/><Relationship Id="rId20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24" Type="http://schemas.openxmlformats.org/officeDocument/2006/relationships/diagramData" Target="../diagrams/data10.xml"/><Relationship Id="rId5" Type="http://schemas.openxmlformats.org/officeDocument/2006/relationships/diagramLayout" Target="../diagrams/layout5.xml"/><Relationship Id="rId15" Type="http://schemas.openxmlformats.org/officeDocument/2006/relationships/diagramColors" Target="../diagrams/colors7.xml"/><Relationship Id="rId23" Type="http://schemas.openxmlformats.org/officeDocument/2006/relationships/diagramColors" Target="../diagrams/colors9.xml"/><Relationship Id="rId10" Type="http://schemas.openxmlformats.org/officeDocument/2006/relationships/diagramQuickStyle" Target="../diagrams/quickStyle6.xml"/><Relationship Id="rId19" Type="http://schemas.openxmlformats.org/officeDocument/2006/relationships/diagramColors" Target="../diagrams/colors8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Relationship Id="rId14" Type="http://schemas.openxmlformats.org/officeDocument/2006/relationships/diagramQuickStyle" Target="../diagrams/quickStyle7.xml"/><Relationship Id="rId22" Type="http://schemas.openxmlformats.org/officeDocument/2006/relationships/diagramQuickStyle" Target="../diagrams/quickStyle9.xml"/><Relationship Id="rId27" Type="http://schemas.openxmlformats.org/officeDocument/2006/relationships/diagramColors" Target="../diagrams/colors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club.ua/photos_orig/mamaclub/materials/0/93/9345/9345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14554"/>
            <a:ext cx="550072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«Скучные уроки годны лишь на то, чтобы внушить неприязнь и к тем, кто их преподает, и ко всему преподаваемому».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ru-RU" sz="280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r"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Ж.Ж.Руссо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143248"/>
            <a:ext cx="750099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58" y="1785926"/>
            <a:ext cx="857253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Учитель в среднем проводит более 25 тысяч уроков …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Школьник посещает около 10 тысяч уроков за время обучения…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Урок занимает приблизительно  98%   учебного времени…</a:t>
            </a:r>
          </a:p>
          <a:p>
            <a:pPr>
              <a:defRPr/>
            </a:pPr>
            <a:endParaRPr lang="ru-RU" sz="2800" b="1" dirty="0"/>
          </a:p>
          <a:p>
            <a:pPr>
              <a:defRPr/>
            </a:pPr>
            <a:r>
              <a:rPr lang="ru-RU" sz="2800" b="1" dirty="0"/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Знаете ли вы, что…</a:t>
            </a:r>
            <a:endParaRPr lang="ru-RU" sz="28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Пути организации процесса усвоения информации на уроке</a:t>
            </a:r>
            <a:endParaRPr lang="ru-RU" sz="20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1500174"/>
          <a:ext cx="8858311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04813"/>
            <a:ext cx="8318500" cy="10080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 и задачи обучения в контексте ФГОС:</a:t>
            </a:r>
            <a:b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US" sz="2400" b="1" cap="all" dirty="0" smtClean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gray">
          <a:xfrm>
            <a:off x="250825" y="1628775"/>
            <a:ext cx="4105275" cy="420528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gray">
          <a:xfrm>
            <a:off x="611188" y="1989138"/>
            <a:ext cx="3384550" cy="349726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Развитие личности – </a:t>
            </a:r>
          </a:p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смысл и цель</a:t>
            </a:r>
          </a:p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современного</a:t>
            </a:r>
          </a:p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образования 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gray">
          <a:xfrm>
            <a:off x="3635375" y="2205038"/>
            <a:ext cx="3937021" cy="43814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sz="1600" b="1" dirty="0">
              <a:solidFill>
                <a:srgbClr val="0033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— общекультурное    развитие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n-US" b="1" dirty="0">
              <a:cs typeface="+mn-cs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gray">
          <a:xfrm>
            <a:off x="3995738" y="2781300"/>
            <a:ext cx="3892550" cy="4984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sz="1600" dirty="0">
              <a:solidFill>
                <a:srgbClr val="003300"/>
              </a:solidFill>
              <a:cs typeface="+mn-cs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— личностное развитие</a:t>
            </a:r>
          </a:p>
          <a:p>
            <a:pPr eaLnBrk="0" hangingPunct="0">
              <a:defRPr/>
            </a:pPr>
            <a:endParaRPr lang="en-US" b="1" dirty="0">
              <a:cs typeface="+mn-cs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gray">
          <a:xfrm>
            <a:off x="4140200" y="3429000"/>
            <a:ext cx="4014788" cy="500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sz="1600" dirty="0">
              <a:solidFill>
                <a:srgbClr val="003300"/>
              </a:solidFill>
              <a:cs typeface="+mn-cs"/>
            </a:endParaRPr>
          </a:p>
          <a:p>
            <a:pPr eaLnBrk="0" hangingPunct="0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cs typeface="+mn-cs"/>
              </a:rPr>
              <a:t>—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познавательное развитие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endParaRPr lang="en-US" b="1" dirty="0">
              <a:cs typeface="+mn-cs"/>
            </a:endParaRP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gray">
          <a:xfrm>
            <a:off x="4067175" y="4149725"/>
            <a:ext cx="4643438" cy="500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sz="1600" dirty="0">
              <a:solidFill>
                <a:srgbClr val="003300"/>
              </a:solidFill>
              <a:cs typeface="+mn-cs"/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— формирование учебной деятельности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eaLnBrk="0" hangingPunct="0">
              <a:defRPr/>
            </a:pPr>
            <a:endParaRPr lang="en-US" b="1" dirty="0">
              <a:cs typeface="+mn-cs"/>
            </a:endParaRP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gray">
          <a:xfrm>
            <a:off x="3851275" y="4797425"/>
            <a:ext cx="5072063" cy="500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b="1" dirty="0">
              <a:solidFill>
                <a:srgbClr val="003300"/>
              </a:solidFill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— развитие коммуникативной компетентности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algn="ctr" eaLnBrk="0" hangingPunct="0">
              <a:defRPr/>
            </a:pPr>
            <a:endParaRPr lang="en-US" b="1" dirty="0">
              <a:cs typeface="+mn-cs"/>
            </a:endParaRP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3571875" y="2571744"/>
            <a:ext cx="571500" cy="2428881"/>
          </a:xfrm>
          <a:prstGeom prst="rightArrowCallout">
            <a:avLst/>
          </a:prstGeom>
          <a:solidFill>
            <a:schemeClr val="tx2">
              <a:lumMod val="60000"/>
              <a:lumOff val="40000"/>
              <a:alpha val="41176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  <a:p>
            <a:pPr algn="ctr">
              <a:defRPr/>
            </a:pPr>
            <a:r>
              <a:rPr lang="ru-RU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адачи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6718300" cy="96837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Традиционный урок:                     </a:t>
            </a:r>
            <a:b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плюсы и минусы </a:t>
            </a:r>
            <a:endParaRPr lang="ru-RU" sz="24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1625" y="1928813"/>
            <a:ext cx="8504238" cy="417036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buFont typeface="Wingdings 2" pitchFamily="18" charset="2"/>
              <a:buNone/>
              <a:defRPr/>
            </a:pPr>
            <a:endParaRPr lang="ru-RU" smtClean="0"/>
          </a:p>
          <a:p>
            <a:pPr eaLnBrk="1" fontAlgn="auto" hangingPunct="1">
              <a:buFont typeface="Wingdings 2" pitchFamily="18" charset="2"/>
              <a:buNone/>
              <a:defRPr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500174"/>
          <a:ext cx="8858312" cy="50006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9156"/>
                <a:gridCol w="4429156"/>
              </a:tblGrid>
              <a:tr h="4240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Минусы </a:t>
                      </a:r>
                    </a:p>
                  </a:txBody>
                  <a:tcPr/>
                </a:tc>
              </a:tr>
              <a:tr h="25626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dirty="0" smtClean="0"/>
                        <a:t>Меняющиеся времена не могут изменить лучшее в уроке.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dirty="0" smtClean="0"/>
                        <a:t>То, что накапливалось веками, остается ценным всегда.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dirty="0" smtClean="0"/>
                        <a:t>Нельзя обойтись без прочных, систематических, глубоких знаний.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dirty="0" smtClean="0"/>
                        <a:t> Нельзя обойтись без воспитанной традиционным уроком привычки к дисциплине и порядку в голове. </a:t>
                      </a:r>
                      <a:endParaRPr lang="ru-RU" sz="1600" i="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Очень высокая утомляемость учителя, особенно на последних уроках, т. к. большую часть урока проводит сам учитель.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14056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 </a:t>
                      </a:r>
                    </a:p>
                    <a:p>
                      <a:endParaRPr kumimoji="0" lang="ru-RU" sz="1600" kern="1200" dirty="0" smtClean="0"/>
                    </a:p>
                    <a:p>
                      <a:pPr algn="ctr"/>
                      <a:r>
                        <a:rPr kumimoji="0" lang="ru-RU" sz="1600" kern="1200" dirty="0" smtClean="0"/>
                        <a:t>Всю жизнь проводили традиционные уроки и вырастили нормальных учеников. </a:t>
                      </a:r>
                      <a:endParaRPr lang="ru-RU" sz="1600" b="1" i="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dirty="0" smtClean="0"/>
                        <a:t>Надоедает одно и то же, бесконечное «повторение пройденного»;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dirty="0" smtClean="0"/>
                        <a:t>Жалко «сильных» учеников, которых с каждым годом все меньше и меньше («низкий» уровень подтягиваем до «среднего», а с «сильными» работать некогда). 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j0295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0"/>
            <a:ext cx="19732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42844" y="1500173"/>
          <a:ext cx="8858312" cy="50006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9156"/>
                <a:gridCol w="4429156"/>
              </a:tblGrid>
              <a:tr h="5192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 </a:t>
                      </a:r>
                      <a:endParaRPr lang="ru-RU" dirty="0"/>
                    </a:p>
                  </a:txBody>
                  <a:tcPr marL="85210" marR="852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Минусы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85210" marR="85210"/>
                </a:tc>
              </a:tr>
              <a:tr h="1664516"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На традиционном уроке легко работать: его организация проста, привычна, хорошо известна и отработана до мелочей. </a:t>
                      </a:r>
                      <a:endParaRPr lang="ru-RU" b="1" dirty="0">
                        <a:solidFill>
                          <a:srgbClr val="800000"/>
                        </a:solidFill>
                      </a:endParaRPr>
                    </a:p>
                  </a:txBody>
                  <a:tcPr marL="85210" marR="8521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Все большее количество учеников желает учиться в классах «выравнивания». </a:t>
                      </a:r>
                      <a:endParaRPr lang="ru-RU" b="1" dirty="0">
                        <a:solidFill>
                          <a:srgbClr val="003300"/>
                        </a:solidFill>
                      </a:endParaRPr>
                    </a:p>
                  </a:txBody>
                  <a:tcPr marL="85210" marR="85210"/>
                </a:tc>
              </a:tr>
              <a:tr h="2816873"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Ориентация на коллектив позволяет уделять равное внимание и отличникам, и «середнячкам», со «средними» учениками работать проще, меньше головной боли. </a:t>
                      </a:r>
                      <a:br>
                        <a:rPr kumimoji="0" lang="ru-RU" sz="1800" kern="1200" dirty="0" smtClean="0"/>
                      </a:br>
                      <a:endParaRPr lang="ru-RU" b="1" dirty="0">
                        <a:solidFill>
                          <a:srgbClr val="800000"/>
                        </a:solidFill>
                      </a:endParaRPr>
                    </a:p>
                  </a:txBody>
                  <a:tcPr marL="85210" marR="8521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Постоянное чувство неудовлетворенности из-за отсутствия интереса, нежелания учиться, из-за роста непонимания со стороны учеников и родителей к требованиям, предъявляемым учителем.</a:t>
                      </a:r>
                      <a:endParaRPr lang="ru-RU" b="1" dirty="0">
                        <a:solidFill>
                          <a:srgbClr val="003300"/>
                        </a:solidFill>
                      </a:endParaRPr>
                    </a:p>
                  </a:txBody>
                  <a:tcPr marL="85210" marR="85210"/>
                </a:tc>
              </a:tr>
            </a:tbl>
          </a:graphicData>
        </a:graphic>
      </p:graphicFrame>
      <p:pic>
        <p:nvPicPr>
          <p:cNvPr id="5" name="Picture 6" descr="j0295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0"/>
            <a:ext cx="2881312" cy="15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42843" y="1500174"/>
          <a:ext cx="8858312" cy="48815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9156"/>
                <a:gridCol w="4429156"/>
              </a:tblGrid>
              <a:tr h="4437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Минусы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437797"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Все нормы четко расписаны, легко выполняются, никому ничего не надо доказывать, всем все понятно: все правильно с точки зрения проверяющих, а раз правильно – плохо быть не может.</a:t>
                      </a:r>
                      <a:endParaRPr lang="ru-RU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/>
                        <a:t>При традиционном обучении ученикам, успешно закончившим   школу, гораздо труднее найти себя в окружающей действительности. Не случайно в последние годы среди учителей родилась шутка. На вопрос: «Кому на Руси жить хорошо: отличнику или троечнику», всегда один и тот же ответ – троечнику, т. к. он адаптирован к жизни, умеет приспособиться, выбрать нестандартное решение, принять на себя ответственность, рискнуть и т. д. </a:t>
                      </a:r>
                      <a:endParaRPr kumimoji="0" lang="ru-RU" sz="1800" b="1" kern="1200" dirty="0" smtClean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 descr="j0295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0"/>
            <a:ext cx="2286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572500" cy="71435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ОБЩИЕ ТРЕБОВАНИЯ К УРОКУ В КОНТЕКСТЕ ФГОС</a:t>
            </a:r>
            <a:endParaRPr lang="en-US" sz="2400" b="1" cap="all" dirty="0" smtClean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1923" name="Freeform 3"/>
          <p:cNvSpPr>
            <a:spLocks noEditPoints="1"/>
          </p:cNvSpPr>
          <p:nvPr/>
        </p:nvSpPr>
        <p:spPr bwMode="gray">
          <a:xfrm flipH="1">
            <a:off x="4643438" y="2500306"/>
            <a:ext cx="1714512" cy="3500462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5720" y="1571625"/>
            <a:ext cx="4929222" cy="4714875"/>
            <a:chOff x="528" y="1084"/>
            <a:chExt cx="2590" cy="246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1925" name="AutoShape 5"/>
            <p:cNvSpPr>
              <a:spLocks noChangeArrowheads="1"/>
            </p:cNvSpPr>
            <p:nvPr/>
          </p:nvSpPr>
          <p:spPr bwMode="gray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rgbClr val="00B0F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dirty="0">
                  <a:solidFill>
                    <a:schemeClr val="bg1"/>
                  </a:solidFill>
                  <a:cs typeface="+mn-cs"/>
                </a:rPr>
                <a:t> </a:t>
              </a:r>
              <a:r>
                <a:rPr lang="ru-RU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cs"/>
                </a:rPr>
                <a:t>Организация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cs"/>
                </a:rPr>
                <a:t> эффективного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cs"/>
                </a:rPr>
                <a:t>взаимодействия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cs"/>
                </a:rPr>
                <a:t>участников 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cs"/>
                </a:rPr>
                <a:t>образовательного 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cs"/>
                </a:rPr>
                <a:t>процесса</a:t>
              </a:r>
              <a:endPara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endParaRPr>
            </a:p>
          </p:txBody>
        </p:sp>
        <p:sp>
          <p:nvSpPr>
            <p:cNvPr id="36877" name="AutoShape 6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Системно-</a:t>
              </a:r>
            </a:p>
            <a:p>
              <a:pPr algn="ctr" eaLnBrk="0" hangingPunct="0">
                <a:defRPr/>
              </a:pPr>
              <a:r>
                <a:rPr lang="ru-RU" sz="14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деятельностный</a:t>
              </a:r>
              <a:endParaRPr lang="ru-RU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подход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878" name="AutoShape 7"/>
            <p:cNvSpPr>
              <a:spLocks noChangeArrowheads="1"/>
            </p:cNvSpPr>
            <p:nvPr/>
          </p:nvSpPr>
          <p:spPr bwMode="gray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ru-RU" sz="1400" b="1">
                <a:solidFill>
                  <a:srgbClr val="FFFFFF"/>
                </a:solidFill>
              </a:endParaRPr>
            </a:p>
          </p:txBody>
        </p:sp>
        <p:sp>
          <p:nvSpPr>
            <p:cNvPr id="81928" name="AutoShape 8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+mn-lt"/>
                  <a:cs typeface="+mn-cs"/>
                </a:rPr>
                <a:t>Нацеленность на </a:t>
              </a:r>
            </a:p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+mn-lt"/>
                  <a:cs typeface="+mn-cs"/>
                </a:rPr>
                <a:t>развитие </a:t>
              </a:r>
            </a:p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+mn-lt"/>
                  <a:cs typeface="+mn-cs"/>
                </a:rPr>
                <a:t>личности</a:t>
              </a:r>
              <a:endParaRPr lang="en-US" sz="1200" b="1" dirty="0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1929" name="AutoShape 9"/>
            <p:cNvSpPr>
              <a:spLocks noChangeArrowheads="1"/>
            </p:cNvSpPr>
            <p:nvPr/>
          </p:nvSpPr>
          <p:spPr bwMode="gray">
            <a:xfrm rot="5432887">
              <a:off x="896" y="1142"/>
              <a:ext cx="962" cy="925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rgbClr val="0070C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bg2"/>
                  </a:solidFill>
                  <a:latin typeface="+mn-lt"/>
                  <a:cs typeface="+mn-cs"/>
                </a:rPr>
                <a:t>Развивающее 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bg2"/>
                  </a:solidFill>
                  <a:latin typeface="+mn-lt"/>
                  <a:cs typeface="+mn-cs"/>
                </a:rPr>
                <a:t>обучение</a:t>
              </a:r>
              <a:r>
                <a:rPr lang="ru-RU" b="1" dirty="0">
                  <a:solidFill>
                    <a:schemeClr val="bg2"/>
                  </a:solidFill>
                  <a:latin typeface="+mn-lt"/>
                  <a:cs typeface="+mn-cs"/>
                </a:rPr>
                <a:t> </a:t>
              </a:r>
              <a:endParaRPr lang="en-US" b="1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81930" name="AutoShape 10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rgbClr val="00B0F0"/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endParaRPr lang="en-US" sz="1400" b="1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6882" name="AutoShape 11"/>
            <p:cNvSpPr>
              <a:spLocks noChangeArrowheads="1"/>
            </p:cNvSpPr>
            <p:nvPr/>
          </p:nvSpPr>
          <p:spPr bwMode="gray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Обучение в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зоне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ближайшего 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развития 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5362575" y="2093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6156325" y="1357298"/>
            <a:ext cx="2773393" cy="4585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в ходе собственного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практического опыта воспитывает в себе «чуткость к изменениям «погоды» на уроке, проникновение в духовный мир учеников и применяет такие педагогические способы и приемы, которые соответствуют  конкретным обстоятельствам» </a:t>
            </a:r>
          </a:p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Л.В.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Занков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21" name="Прямоугольник 13"/>
          <p:cNvSpPr>
            <a:spLocks noChangeArrowheads="1"/>
          </p:cNvSpPr>
          <p:nvPr/>
        </p:nvSpPr>
        <p:spPr bwMode="auto">
          <a:xfrm>
            <a:off x="2786050" y="4500570"/>
            <a:ext cx="16430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latin typeface="+mn-lt"/>
              </a:rPr>
              <a:t>Учёт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latin typeface="+mn-lt"/>
              </a:rPr>
              <a:t> возрастных и индивидуальных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latin typeface="+mn-lt"/>
              </a:rPr>
              <a:t> особенностей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2"/>
                </a:solidFill>
                <a:latin typeface="+mn-lt"/>
              </a:rPr>
              <a:t>обучающихся</a:t>
            </a:r>
            <a:endParaRPr lang="ru-RU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322" name="Прямоугольник 15"/>
          <p:cNvSpPr>
            <a:spLocks noChangeArrowheads="1"/>
          </p:cNvSpPr>
          <p:nvPr/>
        </p:nvSpPr>
        <p:spPr bwMode="auto">
          <a:xfrm>
            <a:off x="1142976" y="4572000"/>
            <a:ext cx="1714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</a:rPr>
              <a:t>  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Ориентир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FFFFFF"/>
                </a:solidFill>
                <a:latin typeface="+mn-lt"/>
              </a:rPr>
              <a:t>на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FFFFFF"/>
                </a:solidFill>
                <a:latin typeface="+mn-lt"/>
              </a:rPr>
              <a:t>планируемые 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FFFFFF"/>
                </a:solidFill>
                <a:latin typeface="+mn-lt"/>
              </a:rPr>
              <a:t>результаты,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FFFFFF"/>
                </a:solidFill>
                <a:latin typeface="+mn-lt"/>
              </a:rPr>
              <a:t>формирование УУД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2547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pc="0" dirty="0" err="1" smtClean="0">
                <a:ln/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Сценирование</a:t>
            </a:r>
            <a:r>
              <a:rPr lang="ru-RU" spc="0" dirty="0" smtClean="0">
                <a:ln/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урока</a:t>
            </a:r>
            <a:endParaRPr lang="ru-RU" spc="0" dirty="0">
              <a:ln/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301625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Заголовок 6"/>
          <p:cNvSpPr txBox="1">
            <a:spLocks/>
          </p:cNvSpPr>
          <p:nvPr/>
        </p:nvSpPr>
        <p:spPr>
          <a:xfrm>
            <a:off x="762000" y="5929330"/>
            <a:ext cx="7924800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err="1" smtClean="0">
                <a:ln/>
                <a:solidFill>
                  <a:srgbClr val="5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Мыследеятельностная</a:t>
            </a:r>
            <a:r>
              <a:rPr kumimoji="0" lang="ru-RU" b="1" i="0" u="none" strike="noStrike" kern="1200" cap="all" spc="0" normalizeH="0" baseline="0" noProof="0" dirty="0" smtClean="0">
                <a:ln/>
                <a:solidFill>
                  <a:srgbClr val="5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педагогика</a:t>
            </a:r>
            <a:endParaRPr kumimoji="0" lang="ru-RU" b="1" i="0" u="none" strike="noStrike" kern="1200" cap="all" spc="0" normalizeH="0" baseline="0" noProof="0" dirty="0">
              <a:ln/>
              <a:solidFill>
                <a:srgbClr val="5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Технологическая карта </a:t>
            </a:r>
            <a:b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инструмент </a:t>
            </a:r>
            <a:r>
              <a:rPr lang="ru-RU" sz="2400" b="1" cap="all" dirty="0" err="1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сценирования</a:t>
            </a: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урока</a:t>
            </a:r>
            <a:endParaRPr lang="ru-RU" sz="24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428735"/>
          <a:ext cx="8504238" cy="400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5357827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Проектирование целостного образовательного процесса формирования компетенций обучающихся в границах учебной темы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Примерная структура технологической карты урока</a:t>
            </a:r>
            <a:endParaRPr lang="ru-RU" sz="24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786874" cy="4902348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1-й этап.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 «Организация начала урока».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Деятельность учителя: включение в деловой ритм. Устное сообщение учителя. Деятельность учащихся: подготовка класса к работе.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2-й этап.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 «Актуализация знаний , локализация и фиксирование индивидуальных затруднений».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Деятельность учителя: выявляет уровень знаний, определяет типичные недостатки. Деятельность учащихся: выполняют задание, тренирующее отдельные способности к учебной деятельности, мыслительные операции и учебные навыки.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3-й этап.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 «Постановка учебной задачи».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Деятельность учителя: активизирует знания учащихся, создает проблемную ситуацию. Деятельность учащихся: ставят цели, формулируют (уточняют) тему урока.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4-й этап.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 «Построение проекта выхода из затруднения».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Деятельность учителя: построение проекта выхода из затруднения. Деятельность учащихся: составляют план достижения цели и определяют средства (алгоритм, модель и т.д.).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5-й этап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. «Первичное закрепление с проговариванием во внешней речи».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Деятельность учителя: устанавливает осознанность восприятия, организует первичное обобщение. Деятельность учащихся: решают типовые задания с проговариванием алгоритма вслух.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6-й этап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. «Самостоятельная работа с самопроверкой по эталону, включение в систему знаний и повторение».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Деятельность учителя: организует деятельность по применению инновационных знаний. Деятельность учащихся: самостоятельная работа, осуществляют самопроверку, пошагово сравнивая с эталоном.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7-й этап.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 «Рефлексия деятельности (итог урока)».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Деятельность учителя: организует рефлексию. Деятельность учащихся: осуществляют самооценку собственной учебной деятельности, соотносят цель и результаты, степень их соответствия.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Картинки по запросу доска школьная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1214422"/>
            <a:ext cx="650085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Учимся по новым стандартам:</a:t>
            </a:r>
          </a:p>
          <a:p>
            <a:pPr algn="ctr"/>
            <a:endParaRPr lang="ru-RU" sz="2400" b="1" cap="all" dirty="0" smtClean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проектирование и проведение </a:t>
            </a:r>
            <a:r>
              <a:rPr lang="ru-RU" sz="2400" b="1" cap="all" dirty="0" err="1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метапредметного</a:t>
            </a:r>
            <a:r>
              <a:rPr lang="ru-RU" sz="2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урока в условиях реализации ФГОС ООО.</a:t>
            </a:r>
            <a:endParaRPr lang="ru-RU" sz="24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9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Интерактивные методы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1527175"/>
            <a:ext cx="4929221" cy="49974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buFont typeface="Arial" charset="0"/>
              <a:buNone/>
              <a:defRPr/>
            </a:pPr>
            <a:r>
              <a:rPr lang="ru-RU" sz="3200" dirty="0" smtClean="0"/>
              <a:t>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система правил организации продуктивного взаимодействия учащихся между собой и с учителем в форме учебных, деловых, ролевых игр, дискуссий, при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которых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происходит освоение нового опыта и получение новых знаний.</a:t>
            </a:r>
          </a:p>
        </p:txBody>
      </p:sp>
      <p:pic>
        <p:nvPicPr>
          <p:cNvPr id="6" name="Picture 2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1" y="1628775"/>
            <a:ext cx="287019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54032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dirty="0" smtClean="0">
                <a:ln/>
                <a:solidFill>
                  <a:srgbClr val="7A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Торт решений</a:t>
            </a:r>
            <a:endParaRPr lang="ru-RU" b="1" spc="0" dirty="0">
              <a:ln/>
              <a:solidFill>
                <a:srgbClr val="7A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linkis.com/url-image/https:/i.ytimg.com/vi/2FhllV0VWKM/maxresdefaul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DDDA"/>
              </a:clrFrom>
              <a:clrTo>
                <a:srgbClr val="EBDD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500174"/>
            <a:ext cx="707236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linkis.com/url-image/https:/i.ytimg.com/vi/2FhllV0VWKM/maxres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DDDA"/>
              </a:clrFrom>
              <a:clrTo>
                <a:srgbClr val="EBDD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357430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468313" y="188640"/>
          <a:ext cx="8351837" cy="102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428596" y="1785926"/>
          <a:ext cx="3206779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3000364" y="5143513"/>
          <a:ext cx="3714776" cy="85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28596" y="3571876"/>
          <a:ext cx="321471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5572132" y="3500439"/>
          <a:ext cx="3176581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5572132" y="1643051"/>
          <a:ext cx="3176581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</p:cSld>
  <p:clrMapOvr>
    <a:masterClrMapping/>
  </p:clrMapOvr>
  <p:transition advTm="10278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571472" y="142874"/>
            <a:ext cx="8358246" cy="714357"/>
          </a:xfrm>
          <a:prstGeom prst="roundRect">
            <a:avLst>
              <a:gd name="adj" fmla="val 49106"/>
            </a:avLst>
          </a:prstGeom>
          <a:noFill/>
          <a:ln w="2857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Основы и смысл введения ФГОС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97034" name="AutoShape 10"/>
          <p:cNvSpPr>
            <a:spLocks noChangeArrowheads="1"/>
          </p:cNvSpPr>
          <p:nvPr/>
        </p:nvSpPr>
        <p:spPr bwMode="auto">
          <a:xfrm>
            <a:off x="357158" y="785794"/>
            <a:ext cx="2160000" cy="180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285750" y="1233488"/>
            <a:ext cx="2143125" cy="74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СОЦИАЛЬНЫЕ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заказ системе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образования</a:t>
            </a:r>
          </a:p>
        </p:txBody>
      </p:sp>
      <p:sp>
        <p:nvSpPr>
          <p:cNvPr id="897038" name="Oval 14"/>
          <p:cNvSpPr>
            <a:spLocks noChangeArrowheads="1"/>
          </p:cNvSpPr>
          <p:nvPr/>
        </p:nvSpPr>
        <p:spPr bwMode="auto">
          <a:xfrm>
            <a:off x="3071802" y="785794"/>
            <a:ext cx="2952000" cy="18002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3214679" y="1089025"/>
            <a:ext cx="2643205" cy="1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ИДЕОЛОГИЧЕСКИЕ и МЕТОДОЛОГИЧЕСКИЕ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концепция духовно-нравственного воспитания</a:t>
            </a:r>
          </a:p>
        </p:txBody>
      </p:sp>
      <p:sp>
        <p:nvSpPr>
          <p:cNvPr id="897040" name="AutoShape 16"/>
          <p:cNvSpPr>
            <a:spLocks noChangeArrowheads="1"/>
          </p:cNvSpPr>
          <p:nvPr/>
        </p:nvSpPr>
        <p:spPr bwMode="auto">
          <a:xfrm>
            <a:off x="6500826" y="785794"/>
            <a:ext cx="2160000" cy="180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НАУЧНЫЕ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: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фундаментальное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ядро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содержания общего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образования</a:t>
            </a:r>
          </a:p>
        </p:txBody>
      </p:sp>
      <p:sp>
        <p:nvSpPr>
          <p:cNvPr id="897047" name="Rectangle 23"/>
          <p:cNvSpPr>
            <a:spLocks noChangeArrowheads="1"/>
          </p:cNvSpPr>
          <p:nvPr/>
        </p:nvSpPr>
        <p:spPr bwMode="auto">
          <a:xfrm>
            <a:off x="287338" y="2643182"/>
            <a:ext cx="8642380" cy="97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Назначение нового стандарта –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достижение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качественно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новых результатов образования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через реализацию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парадигмы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деятельностного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развития   </a:t>
            </a:r>
          </a:p>
        </p:txBody>
      </p:sp>
      <p:sp>
        <p:nvSpPr>
          <p:cNvPr id="180238" name="Rectangle 27"/>
          <p:cNvSpPr>
            <a:spLocks noChangeArrowheads="1"/>
          </p:cNvSpPr>
          <p:nvPr/>
        </p:nvSpPr>
        <p:spPr bwMode="auto">
          <a:xfrm>
            <a:off x="214282" y="5715017"/>
            <a:ext cx="3600000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ПЛАНИРУЕМЫЕ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РЕЗУЛЬТАТЫ</a:t>
            </a:r>
          </a:p>
        </p:txBody>
      </p:sp>
      <p:sp>
        <p:nvSpPr>
          <p:cNvPr id="180239" name="AutoShape 28"/>
          <p:cNvSpPr>
            <a:spLocks noChangeArrowheads="1"/>
          </p:cNvSpPr>
          <p:nvPr/>
        </p:nvSpPr>
        <p:spPr bwMode="auto">
          <a:xfrm>
            <a:off x="2786063" y="4929188"/>
            <a:ext cx="2340000" cy="25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>
              <a:latin typeface="Arial" charset="0"/>
            </a:endParaRPr>
          </a:p>
        </p:txBody>
      </p:sp>
      <p:sp>
        <p:nvSpPr>
          <p:cNvPr id="180240" name="AutoShape 29"/>
          <p:cNvSpPr>
            <a:spLocks noChangeArrowheads="1"/>
          </p:cNvSpPr>
          <p:nvPr/>
        </p:nvSpPr>
        <p:spPr bwMode="auto">
          <a:xfrm>
            <a:off x="285750" y="5286388"/>
            <a:ext cx="8572500" cy="2857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МЕХАНИЗМ ОЦЕНИВАНИЯ РЕЗУЛЬТАТОВ     </a:t>
            </a:r>
          </a:p>
        </p:txBody>
      </p:sp>
      <p:sp>
        <p:nvSpPr>
          <p:cNvPr id="180241" name="Rectangle 27"/>
          <p:cNvSpPr>
            <a:spLocks noChangeArrowheads="1"/>
          </p:cNvSpPr>
          <p:nvPr/>
        </p:nvSpPr>
        <p:spPr bwMode="auto">
          <a:xfrm>
            <a:off x="5072063" y="5715000"/>
            <a:ext cx="3600000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ДИНАМИКА 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ЛИЧНОСТНОГО РАЗВИТИЯ</a:t>
            </a:r>
          </a:p>
        </p:txBody>
      </p:sp>
      <p:sp>
        <p:nvSpPr>
          <p:cNvPr id="180242" name="AutoShape 28"/>
          <p:cNvSpPr>
            <a:spLocks noChangeArrowheads="1"/>
          </p:cNvSpPr>
          <p:nvPr/>
        </p:nvSpPr>
        <p:spPr bwMode="auto">
          <a:xfrm>
            <a:off x="3286116" y="3643314"/>
            <a:ext cx="2340000" cy="25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>
              <a:latin typeface="Arial" charset="0"/>
            </a:endParaRPr>
          </a:p>
        </p:txBody>
      </p:sp>
      <p:sp>
        <p:nvSpPr>
          <p:cNvPr id="180243" name="Rectangle 27"/>
          <p:cNvSpPr>
            <a:spLocks noChangeArrowheads="1"/>
          </p:cNvSpPr>
          <p:nvPr/>
        </p:nvSpPr>
        <p:spPr bwMode="auto">
          <a:xfrm>
            <a:off x="285750" y="4357688"/>
            <a:ext cx="2160000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ОРИЕНТАЦИЯ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СИСТЕМУ ЗУН</a:t>
            </a:r>
          </a:p>
        </p:txBody>
      </p:sp>
      <p:sp>
        <p:nvSpPr>
          <p:cNvPr id="180244" name="Rectangle 27"/>
          <p:cNvSpPr>
            <a:spLocks noChangeArrowheads="1"/>
          </p:cNvSpPr>
          <p:nvPr/>
        </p:nvSpPr>
        <p:spPr bwMode="auto">
          <a:xfrm>
            <a:off x="4929190" y="4357687"/>
            <a:ext cx="4000528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СИСТЕМНО-</a:t>
            </a:r>
          </a:p>
          <a:p>
            <a:pPr algn="ctr" eaLnBrk="0" hangingPunct="0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ДЕЯТЕЛЬНОСТНЫЙ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ПОДХОД К ОСВОЕНИЮ </a:t>
            </a:r>
          </a:p>
        </p:txBody>
      </p:sp>
      <p:sp>
        <p:nvSpPr>
          <p:cNvPr id="180245" name="AutoShape 29"/>
          <p:cNvSpPr>
            <a:spLocks noChangeArrowheads="1"/>
          </p:cNvSpPr>
          <p:nvPr/>
        </p:nvSpPr>
        <p:spPr bwMode="auto">
          <a:xfrm>
            <a:off x="285750" y="4000500"/>
            <a:ext cx="8643938" cy="2857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ВАЖНЕЙШИЕ ОСОБЕННОСТИ</a:t>
            </a:r>
          </a:p>
        </p:txBody>
      </p:sp>
      <p:sp>
        <p:nvSpPr>
          <p:cNvPr id="180246" name="AutoShape 22"/>
          <p:cNvSpPr>
            <a:spLocks noChangeArrowheads="1"/>
          </p:cNvSpPr>
          <p:nvPr/>
        </p:nvSpPr>
        <p:spPr bwMode="auto">
          <a:xfrm>
            <a:off x="2571750" y="4572000"/>
            <a:ext cx="2305050" cy="215900"/>
          </a:xfrm>
          <a:prstGeom prst="leftRightArrow">
            <a:avLst>
              <a:gd name="adj1" fmla="val 50000"/>
              <a:gd name="adj2" fmla="val 213529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7" grpId="0" animBg="1"/>
      <p:bldP spid="180238" grpId="0" animBg="1"/>
      <p:bldP spid="180239" grpId="0" animBg="1"/>
      <p:bldP spid="180240" grpId="0" animBg="1"/>
      <p:bldP spid="180241" grpId="0" animBg="1"/>
      <p:bldP spid="180242" grpId="0" animBg="1"/>
      <p:bldP spid="180243" grpId="0" animBg="1"/>
      <p:bldP spid="180244" grpId="0" animBg="1"/>
      <p:bldP spid="180245" grpId="0" animBg="1"/>
      <p:bldP spid="1802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472" y="404665"/>
            <a:ext cx="7888960" cy="66688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ТРЕБОВАНИЯ СТАНДАРТА К РЕЗУЛЬТАТАМ ОСВОЕНИЯ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ОСНОВНОЙ ОБРАЗОВАТЕЛЬНОЙ ПРОГРАММЫ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4348" y="1916832"/>
            <a:ext cx="2160000" cy="1440000"/>
            <a:chOff x="4320" y="1152"/>
            <a:chExt cx="414" cy="402"/>
          </a:xfr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146" name="AutoShape 2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7" name="Freeform 3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24" y="2214563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+mn-lt"/>
              </a:rPr>
              <a:t>личностным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643314" y="1916832"/>
            <a:ext cx="2158153" cy="1440000"/>
            <a:chOff x="4320" y="1152"/>
            <a:chExt cx="379" cy="402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gray">
            <a:xfrm>
              <a:off x="4320" y="1152"/>
              <a:ext cx="379" cy="402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500826" y="1857364"/>
            <a:ext cx="2160000" cy="1440000"/>
            <a:chOff x="4346" y="1152"/>
            <a:chExt cx="418" cy="402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152" name="AutoShape 8"/>
            <p:cNvSpPr>
              <a:spLocks noChangeArrowheads="1"/>
            </p:cNvSpPr>
            <p:nvPr/>
          </p:nvSpPr>
          <p:spPr bwMode="gray">
            <a:xfrm>
              <a:off x="435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43306" y="2214563"/>
            <a:ext cx="2143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метапредметным</a:t>
            </a:r>
            <a:endParaRPr lang="ru-RU" sz="1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04247" y="2286000"/>
            <a:ext cx="180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Century Schoolbook" pitchFamily="18" charset="0"/>
              </a:rPr>
              <a:t>предметным</a:t>
            </a:r>
            <a:endParaRPr lang="ru-RU" dirty="0">
              <a:solidFill>
                <a:srgbClr val="FFC000"/>
              </a:solidFill>
              <a:latin typeface="Century Schoolbook" pitchFamily="18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gray">
          <a:xfrm rot="5400000">
            <a:off x="497224" y="3823314"/>
            <a:ext cx="2520000" cy="21600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gray">
          <a:xfrm rot="5400000">
            <a:off x="3497620" y="3894752"/>
            <a:ext cx="2520000" cy="21600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gray">
          <a:xfrm rot="5400000">
            <a:off x="6249388" y="3894752"/>
            <a:ext cx="2520000" cy="21600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5786" y="4149080"/>
            <a:ext cx="1857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саморазвитие,мотивация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к обучению и познанию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14744" y="3714752"/>
            <a:ext cx="214314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развитие универсальных учебных действий: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познавательных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регулятивных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коммуникативных;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овладение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ключевыми компетенциями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72264" y="4071943"/>
            <a:ext cx="20002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опыт  деятельности по получению нового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686800" cy="5429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Результаты обучения и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научения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403350" y="4868863"/>
            <a:ext cx="201771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3419475" y="4652963"/>
            <a:ext cx="11525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1403350" y="2133600"/>
            <a:ext cx="1727200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132138" y="2133600"/>
            <a:ext cx="1439862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132138" y="2133600"/>
            <a:ext cx="287337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2771775" y="2133600"/>
            <a:ext cx="360363" cy="22320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1403350" y="4365625"/>
            <a:ext cx="1368425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771775" y="4365625"/>
            <a:ext cx="1728788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987675" y="17732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</a:t>
            </a:r>
          </a:p>
        </p:txBody>
      </p:sp>
      <p:sp>
        <p:nvSpPr>
          <p:cNvPr id="16397" name="Text Box 1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428736"/>
            <a:ext cx="8715436" cy="4714889"/>
          </a:xfrm>
          <a:prstGeom prst="rect">
            <a:avLst/>
          </a:prstGeom>
          <a:noFill/>
        </p:spPr>
        <p:txBody>
          <a:bodyPr/>
          <a:lstStyle/>
          <a:p>
            <a:pPr marL="4846638" indent="90488">
              <a:spcBef>
                <a:spcPct val="50000"/>
              </a:spcBef>
              <a:buFontTx/>
              <a:buNone/>
            </a:pPr>
            <a:endParaRPr lang="ru-RU" b="1" dirty="0" smtClean="0"/>
          </a:p>
          <a:p>
            <a:pPr marL="4846638" indent="90488">
              <a:spcBef>
                <a:spcPct val="50000"/>
              </a:spcBef>
              <a:buFontTx/>
              <a:buNone/>
            </a:pP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Где:</a:t>
            </a:r>
          </a:p>
          <a:p>
            <a:pPr marL="4846638" indent="90488">
              <a:spcBef>
                <a:spcPct val="50000"/>
              </a:spcBef>
              <a:buFontTx/>
              <a:buNone/>
            </a:pP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– знания</a:t>
            </a:r>
          </a:p>
          <a:p>
            <a:pPr marL="4846638" indent="90488">
              <a:spcBef>
                <a:spcPct val="50000"/>
              </a:spcBef>
              <a:buFontTx/>
              <a:buNone/>
            </a:pP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– умения</a:t>
            </a:r>
          </a:p>
          <a:p>
            <a:pPr marL="4846638" indent="90488">
              <a:spcBef>
                <a:spcPct val="50000"/>
              </a:spcBef>
              <a:buFontTx/>
              <a:buNone/>
            </a:pP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– способности</a:t>
            </a:r>
          </a:p>
          <a:p>
            <a:pPr marL="4846638" indent="90488">
              <a:spcBef>
                <a:spcPct val="50000"/>
              </a:spcBef>
              <a:buFontTx/>
              <a:buNone/>
            </a:pP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 – личностные качества</a:t>
            </a:r>
          </a:p>
          <a:p>
            <a:pPr marL="4846638" indent="90488">
              <a:spcBef>
                <a:spcPct val="50000"/>
              </a:spcBef>
              <a:buFontTx/>
              <a:buNone/>
            </a:pP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- компетентности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276600" y="54451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71550" y="47244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Л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643438" y="45085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У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2484438" y="40052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5" descr="uud-shema"/>
          <p:cNvPicPr>
            <a:picLocks noChangeAspect="1" noChangeArrowheads="1"/>
          </p:cNvPicPr>
          <p:nvPr/>
        </p:nvPicPr>
        <p:blipFill>
          <a:blip r:embed="rId2"/>
          <a:srcRect t="10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928934"/>
            <a:ext cx="8461375" cy="3452816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defRPr/>
            </a:pPr>
            <a:r>
              <a:rPr lang="ru-RU" sz="2400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Современный урок нацелен на обеспечение достижения нового качества образования: 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ru-RU" sz="24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всестороннее развитие личности школьника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 учетом его возрастных особенностей, интересов и потребностей и 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ru-RU" sz="24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качественное усвоение программного материала</a:t>
            </a:r>
            <a:r>
              <a:rPr lang="ru-RU" sz="2400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ru-RU" sz="2400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через овладение универсальными учебными действиями в процессе активной самостоятельной познавательной деятельности. </a:t>
            </a:r>
            <a:endParaRPr lang="en-US" sz="2400" b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171" name="Прямоугольник 11"/>
          <p:cNvSpPr>
            <a:spLocks noChangeArrowheads="1"/>
          </p:cNvSpPr>
          <p:nvPr/>
        </p:nvSpPr>
        <p:spPr bwMode="auto">
          <a:xfrm>
            <a:off x="2714612" y="357166"/>
            <a:ext cx="59293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800000"/>
                </a:solidFill>
                <a:latin typeface="+mn-lt"/>
                <a:cs typeface="Arial" charset="0"/>
              </a:rPr>
              <a:t>На уроке, соответствующем требованиям ФГОС, знание не передается в готовом виде, </a:t>
            </a:r>
          </a:p>
          <a:p>
            <a:pPr algn="ctr">
              <a:defRPr/>
            </a:pPr>
            <a:r>
              <a:rPr lang="ru-RU" sz="2000" dirty="0">
                <a:solidFill>
                  <a:srgbClr val="800000"/>
                </a:solidFill>
                <a:latin typeface="+mn-lt"/>
                <a:cs typeface="Arial" charset="0"/>
              </a:rPr>
              <a:t>а строится самим учащимся в процессе познавательной, исследовательской деятельности. </a:t>
            </a:r>
          </a:p>
        </p:txBody>
      </p:sp>
      <p:pic>
        <p:nvPicPr>
          <p:cNvPr id="5" name="Picture 6" descr="j0295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428604"/>
            <a:ext cx="2286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Вопросы для обсуждения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4754" name="Picture 2" descr="C:\Users\ГАЛЯ\Desktop\ЦЕНТР ЭКСТРЕМ\Картинки\3199592_очки-учитель-файла-инструментом-бизнеса-женщин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786214" cy="4357718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57158" y="1500174"/>
            <a:ext cx="578647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Урок  как ведущая организационная форма обучения.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Объяснительно-иллюстративный,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системно-деятельностный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проблемно-развивающий подходы к организации урока.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Цели и задачи педагога на этапе актуализации,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целеполагания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открытия и применения нового знания, рефлексии.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Проектирование урока: конспект, технологическая карта, сценарий урока.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Планируемые образовательные результаты и средства их достижения на этапах проблемно-развивающего урока.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1625" y="1428735"/>
            <a:ext cx="6502400" cy="466408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buFont typeface="Wingdings 2" pitchFamily="18" charset="2"/>
              <a:buNone/>
              <a:defRPr/>
            </a:pPr>
            <a:r>
              <a:rPr lang="ru-RU" sz="3200" dirty="0" smtClean="0"/>
              <a:t>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«Урок – это зеркало 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общей и педагогической 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 учителя, 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мерило его интеллектуального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богатства, показатель его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кругозора, эрудиции».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Сухомлинский</a:t>
            </a:r>
          </a:p>
        </p:txBody>
      </p:sp>
      <p:pic>
        <p:nvPicPr>
          <p:cNvPr id="4" name="Picture 2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628775"/>
            <a:ext cx="26431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586</TotalTime>
  <Words>1060</Words>
  <Application>Microsoft Office PowerPoint</Application>
  <PresentationFormat>Экран (4:3)</PresentationFormat>
  <Paragraphs>217</Paragraphs>
  <Slides>23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Слайд 1</vt:lpstr>
      <vt:lpstr>Слайд 2</vt:lpstr>
      <vt:lpstr>Слайд 3</vt:lpstr>
      <vt:lpstr>ТРЕБОВАНИЯ СТАНДАРТА К РЕЗУЛЬТАТАМ ОСВОЕНИЯ ОСНОВНОЙ ОБРАЗОВАТЕЛЬНОЙ ПРОГРАММЫ</vt:lpstr>
      <vt:lpstr>Результаты обучения и научения</vt:lpstr>
      <vt:lpstr>Слайд 6</vt:lpstr>
      <vt:lpstr>Слайд 7</vt:lpstr>
      <vt:lpstr>Вопросы для обсуждения</vt:lpstr>
      <vt:lpstr>Слайд 9</vt:lpstr>
      <vt:lpstr>Знаете ли вы, что…</vt:lpstr>
      <vt:lpstr>Пути организации процесса усвоения информации на уроке</vt:lpstr>
      <vt:lpstr>Цель и задачи обучения в контексте ФГОС: </vt:lpstr>
      <vt:lpstr>Традиционный урок:                      плюсы и минусы </vt:lpstr>
      <vt:lpstr>Слайд 14</vt:lpstr>
      <vt:lpstr>Слайд 15</vt:lpstr>
      <vt:lpstr>ОБЩИЕ ТРЕБОВАНИЯ К УРОКУ В КОНТЕКСТЕ ФГОС</vt:lpstr>
      <vt:lpstr>Сценирование урока</vt:lpstr>
      <vt:lpstr>Технологическая карта  как инструмент сценирования  урока</vt:lpstr>
      <vt:lpstr>Примерная структура технологической карты урока</vt:lpstr>
      <vt:lpstr>Интерактивные методы обучения</vt:lpstr>
      <vt:lpstr>Торт решений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ОБРАЗОВАТЕЛЬНАЯ ИНИЦИАТИВА  «НАША НОВАЯ ШКОЛА» </dc:title>
  <dc:creator>СЕМЁН</dc:creator>
  <cp:lastModifiedBy>ГАЛЯ</cp:lastModifiedBy>
  <cp:revision>68</cp:revision>
  <dcterms:created xsi:type="dcterms:W3CDTF">2011-10-18T11:22:25Z</dcterms:created>
  <dcterms:modified xsi:type="dcterms:W3CDTF">2016-11-08T12:18:44Z</dcterms:modified>
</cp:coreProperties>
</file>