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ABDE858-5402-429A-8275-D6CBDEAD2D4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085184"/>
            <a:ext cx="6400800" cy="11296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МОУ «ООШ п. Чикшино»</a:t>
            </a:r>
          </a:p>
          <a:p>
            <a:r>
              <a:rPr lang="ru-RU" sz="2400" dirty="0" smtClean="0"/>
              <a:t>Учитель Борисенко Ю.О.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8136904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работы в начальной школе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freelance-az.com/wp-content/uploads/2012/10/360359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3528392" cy="251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3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Подготовка школьников к обоснованному выбору профессии представляется одной из важных задач школьного обучения и воспитания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60649"/>
            <a:ext cx="8003232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 профориентации в начальной школе: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-расширение знаний о мире профессий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-формирование интереса к познанию мира труда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-расширение первоначальных представлений о роли труда в жизни людей, о мире профессий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-предоставление возможности учащимся « примерить» на себя различные профессии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-развитие мотивации к учебе и труду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-развитие творческих способностей детей в процессе знакомства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профессиями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accent1"/>
                </a:solidFill>
              </a:rPr>
              <a:t>Первые профессии- это профессии родителей и людей, с которыми ребенок часто сталкивается.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64" y="617490"/>
            <a:ext cx="2574995" cy="320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620688"/>
            <a:ext cx="2592288" cy="32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02" y="665212"/>
            <a:ext cx="2581458" cy="321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0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Трудности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профессионального самоопределения возникают у двух категорий ребят: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 активны и в учебной и в других видах деятельности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Дети хорошо учатся, но ничем </a:t>
            </a:r>
            <a:r>
              <a:rPr lang="ru-RU" dirty="0" smtClean="0"/>
              <a:t>не увлекаются</a:t>
            </a:r>
            <a:endParaRPr lang="ru-RU" dirty="0"/>
          </a:p>
        </p:txBody>
      </p:sp>
      <p:pic>
        <p:nvPicPr>
          <p:cNvPr id="2056" name="Picture 8" descr="http://happyland-if.com/wp-content/uploads/2014/04/%D0%BF%D0%BE%D1%81%D0%BB%D1%83%D0%B3%D0%B0_%D0%B2%D1%96%D0%BB%D1%8C%D0%BD%D0%B0_%D0%BC%D0%B0%D0%BC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85" y="1844824"/>
            <a:ext cx="3238500" cy="2819401"/>
          </a:xfrm>
          <a:prstGeom prst="rect">
            <a:avLst/>
          </a:prstGeom>
          <a:noFill/>
        </p:spPr>
      </p:pic>
      <p:pic>
        <p:nvPicPr>
          <p:cNvPr id="2060" name="Picture 12" descr="http://happy-family-world.ru/wp-content/uploads/2013/09/kak_ulojit_spat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803374"/>
            <a:ext cx="2671160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89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работы по профориентации: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Формирование уважительного отношения к труду и людям труда, потребности активно участвовать в общественно-полезном труде.</a:t>
            </a:r>
            <a:endParaRPr lang="ru-RU" dirty="0"/>
          </a:p>
        </p:txBody>
      </p:sp>
      <p:pic>
        <p:nvPicPr>
          <p:cNvPr id="1026" name="Picture 2" descr="http://i.ytimg.com/vi/jSYzN4obPH0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3500462" cy="2625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72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l"/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214422"/>
            <a:ext cx="8229600" cy="5286412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Развивать мотивацию личности ребенка к познанию и творчеству</a:t>
            </a:r>
          </a:p>
          <a:p>
            <a:r>
              <a:rPr lang="ru-RU" sz="2800" dirty="0" smtClean="0"/>
              <a:t>Воспитывать уважительное отношение к людям разных профессий</a:t>
            </a:r>
          </a:p>
          <a:p>
            <a:r>
              <a:rPr lang="ru-RU" sz="2800" dirty="0" smtClean="0"/>
              <a:t>Познакомить с особенностями труда людей родного края</a:t>
            </a:r>
          </a:p>
          <a:p>
            <a:r>
              <a:rPr lang="ru-RU" sz="2800" dirty="0" smtClean="0"/>
              <a:t>Показать значение трудовой деятельности в жизни человека</a:t>
            </a:r>
          </a:p>
          <a:p>
            <a:r>
              <a:rPr lang="ru-RU" sz="2800" dirty="0" smtClean="0"/>
              <a:t>Приобщать к общечеловеческим </a:t>
            </a:r>
          </a:p>
          <a:p>
            <a:pPr>
              <a:buNone/>
            </a:pPr>
            <a:r>
              <a:rPr lang="ru-RU" sz="2800" dirty="0" smtClean="0"/>
              <a:t>     ценностям</a:t>
            </a:r>
          </a:p>
          <a:p>
            <a:r>
              <a:rPr lang="ru-RU" sz="2800" dirty="0" smtClean="0"/>
              <a:t>Вызвать интерес к занятиям приклад-</a:t>
            </a:r>
          </a:p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dirty="0" err="1" smtClean="0"/>
              <a:t>ными</a:t>
            </a:r>
            <a:r>
              <a:rPr lang="ru-RU" sz="2800" dirty="0" smtClean="0"/>
              <a:t> видами творчества </a:t>
            </a:r>
          </a:p>
          <a:p>
            <a:pPr>
              <a:buNone/>
            </a:pPr>
            <a:r>
              <a:rPr lang="ru-RU" sz="2800" dirty="0" smtClean="0"/>
              <a:t> Формировать у детей образ – «Кто я?</a:t>
            </a:r>
          </a:p>
          <a:p>
            <a:pPr>
              <a:buNone/>
            </a:pPr>
            <a:r>
              <a:rPr lang="ru-RU" sz="2800" dirty="0" smtClean="0"/>
              <a:t>  Какой я?»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  <p:pic>
        <p:nvPicPr>
          <p:cNvPr id="18436" name="Picture 4" descr="http://ihrashky.ua/graphics/photos/2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857628"/>
            <a:ext cx="2286016" cy="2674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Формы работы: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беседы</a:t>
            </a:r>
          </a:p>
          <a:p>
            <a:r>
              <a:rPr lang="ru-RU" sz="2400" dirty="0" smtClean="0"/>
              <a:t>Игры</a:t>
            </a:r>
          </a:p>
          <a:p>
            <a:r>
              <a:rPr lang="ru-RU" sz="2400" dirty="0" smtClean="0"/>
              <a:t>Конкурсы</a:t>
            </a:r>
          </a:p>
          <a:p>
            <a:r>
              <a:rPr lang="ru-RU" sz="2400" dirty="0" smtClean="0"/>
              <a:t>Экскурсии</a:t>
            </a:r>
          </a:p>
          <a:p>
            <a:r>
              <a:rPr lang="ru-RU" sz="2400" dirty="0" smtClean="0"/>
              <a:t>Подготовка и обсуждение сообщений</a:t>
            </a:r>
          </a:p>
          <a:p>
            <a:r>
              <a:rPr lang="ru-RU" sz="2400" dirty="0" smtClean="0"/>
              <a:t>Самостоятельные и групповые проектные разработки</a:t>
            </a:r>
            <a:endParaRPr lang="ru-RU" sz="2400" dirty="0"/>
          </a:p>
        </p:txBody>
      </p:sp>
      <p:pic>
        <p:nvPicPr>
          <p:cNvPr id="4" name="Picture 2" descr="http://school77perm.ru/attachments/Image/uroki-finansovoy-gramotnosti.jpg?14119882976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48680"/>
            <a:ext cx="3071834" cy="2046315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Система работы через урочную и внеурочную деятельность.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6400800" cy="3024336"/>
          </a:xfrm>
        </p:spPr>
        <p:txBody>
          <a:bodyPr/>
          <a:lstStyle/>
          <a:p>
            <a:r>
              <a:rPr lang="ru-RU" dirty="0" smtClean="0"/>
              <a:t>Создание системы диагностик, направленных на выявление склонностей и способностей учащихся</a:t>
            </a:r>
          </a:p>
          <a:p>
            <a:r>
              <a:rPr lang="ru-RU" dirty="0" smtClean="0"/>
              <a:t>Осуществление профориентации через внеурочную деятельность по предмету</a:t>
            </a:r>
            <a:endParaRPr lang="ru-RU" dirty="0"/>
          </a:p>
        </p:txBody>
      </p:sp>
      <p:pic>
        <p:nvPicPr>
          <p:cNvPr id="19458" name="Picture 2" descr="http://www.rastim-baby.ru/content/rr06-0711/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4000528" cy="2160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med59.ru/uploads/vr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4572000" cy="3860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281</TotalTime>
  <Words>250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Система профориентационной работы в начальной школе</vt:lpstr>
      <vt:lpstr>Подготовка школьников к обоснованному выбору профессии представляется одной из важных задач школьного обучения и воспитания.</vt:lpstr>
      <vt:lpstr>Первые профессии- это профессии родителей и людей, с которыми ребенок часто сталкивается.</vt:lpstr>
      <vt:lpstr> Трудности профессионального самоопределения возникают у двух категорий ребят:</vt:lpstr>
      <vt:lpstr>Цель работы по профориентации:</vt:lpstr>
      <vt:lpstr>Задачи:</vt:lpstr>
      <vt:lpstr>Формы работы:</vt:lpstr>
      <vt:lpstr>Система работы через урочную и внеурочную деятельность.</vt:lpstr>
      <vt:lpstr>Итог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профориетация в нач школе</dc:title>
  <dc:creator>Борисенко ЮО</dc:creator>
  <cp:lastModifiedBy>Школа</cp:lastModifiedBy>
  <cp:revision>21</cp:revision>
  <dcterms:created xsi:type="dcterms:W3CDTF">2015-03-26T10:29:27Z</dcterms:created>
  <dcterms:modified xsi:type="dcterms:W3CDTF">2020-02-29T08:15:11Z</dcterms:modified>
  <cp:category>презентация</cp:category>
</cp:coreProperties>
</file>